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7"/>
  </p:notesMasterIdLst>
  <p:sldIdLst>
    <p:sldId id="256" r:id="rId2"/>
    <p:sldId id="297" r:id="rId3"/>
    <p:sldId id="298" r:id="rId4"/>
    <p:sldId id="299" r:id="rId5"/>
    <p:sldId id="300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854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C100916-1A9A-4B1C-81A6-A7F5D7375D3A}" type="datetimeFigureOut">
              <a:rPr lang="ru-RU"/>
              <a:pPr>
                <a:defRPr/>
              </a:pPr>
              <a:t>20.03.2015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773CC17-CC7A-4F26-8F7B-DAE4C7694F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26029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00F7750-5F13-42E1-BFD9-E42882E21975}" type="datetimeFigureOut">
              <a:rPr lang="ru-RU" smtClean="0"/>
              <a:pPr>
                <a:defRPr/>
              </a:pPr>
              <a:t>20.03.2015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44BE7CE-76D9-4636-9DF1-CA5D16450B5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03C48AE-DB07-445B-82EF-2111BE38AE49}" type="datetimeFigureOut">
              <a:rPr lang="ru-RU" smtClean="0"/>
              <a:pPr>
                <a:defRPr/>
              </a:pPr>
              <a:t>20.03.2015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22EC8EF-7693-4E87-9DDD-B42A04BF7C0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>
              <a:defRPr/>
            </a:pPr>
            <a:fld id="{01B6858B-5980-4B92-A000-CE29BF84DC4D}" type="datetimeFigureOut">
              <a:rPr lang="ru-RU" smtClean="0"/>
              <a:pPr>
                <a:defRPr/>
              </a:pPr>
              <a:t>20.03.2015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8A28DA69-F524-4265-8803-E77416A78FD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9DB410D-0670-4C0D-B22F-3A167D4D1093}" type="datetimeFigureOut">
              <a:rPr lang="ru-RU" smtClean="0"/>
              <a:pPr>
                <a:defRPr/>
              </a:pPr>
              <a:t>20.03.2015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BC4491E-8954-4561-8A00-872173217A8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C81284DB-1660-4463-B190-D3F839090359}" type="datetimeFigureOut">
              <a:rPr lang="ru-RU" smtClean="0"/>
              <a:pPr>
                <a:defRPr/>
              </a:pPr>
              <a:t>20.03.2015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pPr>
              <a:defRPr/>
            </a:pPr>
            <a:fld id="{924F9A77-1833-49D2-AB02-207767CF312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F450C07-8BC0-4B3A-83CF-8675525306B2}" type="datetimeFigureOut">
              <a:rPr lang="ru-RU" smtClean="0"/>
              <a:pPr>
                <a:defRPr/>
              </a:pPr>
              <a:t>20.03.2015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8ADE1CE-B558-4CD6-A3FD-D2768D8EC98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6C60ED6-E472-49F5-986E-8B36EC32C474}" type="datetimeFigureOut">
              <a:rPr lang="ru-RU" smtClean="0"/>
              <a:pPr>
                <a:defRPr/>
              </a:pPr>
              <a:t>20.03.2015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D48D873-0654-4095-A48B-F746E03A011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1AC232B-1141-4A38-971E-6040A25B2D05}" type="datetimeFigureOut">
              <a:rPr lang="ru-RU" smtClean="0"/>
              <a:pPr>
                <a:defRPr/>
              </a:pPr>
              <a:t>20.03.2015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EC389BF-AFEB-41EF-A9B3-34180E5E6E0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BAA20B83-027E-41DD-9829-D5713AEF37FB}" type="datetimeFigureOut">
              <a:rPr lang="ru-RU" smtClean="0"/>
              <a:pPr>
                <a:defRPr/>
              </a:pPr>
              <a:t>20.03.2015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8A507C5-9EBB-4E5C-ADB3-88C4558D0BD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3579CF-4F54-408B-8904-AE036090A1A1}" type="datetimeFigureOut">
              <a:rPr lang="ru-RU" smtClean="0"/>
              <a:pPr>
                <a:defRPr/>
              </a:pPr>
              <a:t>20.03.2015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BFE6A77-0CD0-438D-8F1C-D7401EE8388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A5CD5FF-FE95-4AB0-80F3-CBFD537AA538}" type="datetimeFigureOut">
              <a:rPr lang="ru-RU" smtClean="0"/>
              <a:pPr>
                <a:defRPr/>
              </a:pPr>
              <a:t>20.03.2015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A293E65-F2BD-4755-B386-7DE3A1FE9B71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BAB444F5-F988-4339-92C7-5E5543A8BDA9}" type="datetimeFigureOut">
              <a:rPr lang="ru-RU" smtClean="0"/>
              <a:pPr>
                <a:defRPr/>
              </a:pPr>
              <a:t>20.03.2015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36938215-D368-413D-9C32-1DC116A11351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3214688" y="0"/>
            <a:ext cx="5715000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i="1" dirty="0" smtClean="0">
                <a:solidFill>
                  <a:srgbClr val="FFFF00"/>
                </a:solidFill>
              </a:rPr>
              <a:t>Малые умы интересуются необычайным; великие – самым обычным.</a:t>
            </a:r>
            <a:br>
              <a:rPr lang="ru-RU" sz="2000" i="1" dirty="0" smtClean="0">
                <a:solidFill>
                  <a:srgbClr val="FFFF00"/>
                </a:solidFill>
              </a:rPr>
            </a:br>
            <a:r>
              <a:rPr lang="ru-RU" sz="2000" i="1" dirty="0" err="1" smtClean="0">
                <a:solidFill>
                  <a:srgbClr val="FFFF00"/>
                </a:solidFill>
              </a:rPr>
              <a:t>Элберд</a:t>
            </a:r>
            <a:r>
              <a:rPr lang="ru-RU" sz="2000" i="1" dirty="0" smtClean="0">
                <a:solidFill>
                  <a:srgbClr val="FFFF00"/>
                </a:solidFill>
              </a:rPr>
              <a:t> </a:t>
            </a:r>
            <a:r>
              <a:rPr lang="ru-RU" sz="2000" i="1" dirty="0" err="1" smtClean="0">
                <a:solidFill>
                  <a:srgbClr val="FFFF00"/>
                </a:solidFill>
              </a:rPr>
              <a:t>Хаббард</a:t>
            </a:r>
            <a:endParaRPr lang="ru-RU" sz="2000" i="1" dirty="0">
              <a:solidFill>
                <a:srgbClr val="FFFF00"/>
              </a:solidFill>
            </a:endParaRPr>
          </a:p>
        </p:txBody>
      </p:sp>
      <p:sp>
        <p:nvSpPr>
          <p:cNvPr id="4100" name="Подзаголовок 7"/>
          <p:cNvSpPr>
            <a:spLocks noGrp="1"/>
          </p:cNvSpPr>
          <p:nvPr>
            <p:ph type="subTitle" idx="1"/>
          </p:nvPr>
        </p:nvSpPr>
        <p:spPr>
          <a:xfrm>
            <a:off x="642938" y="1285875"/>
            <a:ext cx="8072437" cy="4352925"/>
          </a:xfrm>
        </p:spPr>
        <p:txBody>
          <a:bodyPr>
            <a:normAutofit/>
          </a:bodyPr>
          <a:lstStyle/>
          <a:p>
            <a:pPr eaLnBrk="1" hangingPunct="1"/>
            <a:r>
              <a:rPr lang="ru-RU" sz="13800" dirty="0" smtClean="0">
                <a:solidFill>
                  <a:schemeClr val="bg1"/>
                </a:solidFill>
              </a:rPr>
              <a:t>ФИЗИКА ОБЛАКОВ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lum bright="70000" contrast="-70000"/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214282" y="357167"/>
            <a:ext cx="86439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u="sng" dirty="0" smtClean="0">
                <a:solidFill>
                  <a:srgbClr val="C00000"/>
                </a:solidFill>
              </a:rPr>
              <a:t>Цель подготовки магистров по</a:t>
            </a:r>
          </a:p>
          <a:p>
            <a:pPr algn="ctr"/>
            <a:r>
              <a:rPr lang="ru-RU" sz="3600" b="1" u="sng" dirty="0" smtClean="0">
                <a:solidFill>
                  <a:srgbClr val="C00000"/>
                </a:solidFill>
              </a:rPr>
              <a:t>программе </a:t>
            </a:r>
            <a:r>
              <a:rPr lang="ru-RU" sz="3600" b="1" i="1" u="sng" dirty="0" smtClean="0">
                <a:solidFill>
                  <a:srgbClr val="C00000"/>
                </a:solidFill>
              </a:rPr>
              <a:t>«</a:t>
            </a:r>
            <a:r>
              <a:rPr lang="ru-RU" sz="3600" b="1" u="sng" dirty="0" smtClean="0">
                <a:solidFill>
                  <a:srgbClr val="C00000"/>
                </a:solidFill>
              </a:rPr>
              <a:t>Физика облаков</a:t>
            </a:r>
            <a:r>
              <a:rPr lang="ru-RU" sz="3600" b="1" i="1" u="sng" dirty="0" smtClean="0">
                <a:solidFill>
                  <a:srgbClr val="C00000"/>
                </a:solidFill>
              </a:rPr>
              <a:t>»:</a:t>
            </a:r>
            <a:r>
              <a:rPr lang="ru-RU" sz="3600" i="1" dirty="0" smtClean="0">
                <a:solidFill>
                  <a:srgbClr val="C00000"/>
                </a:solidFill>
              </a:rPr>
              <a:t> 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2357430"/>
            <a:ext cx="800105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получение студентами, обучающимися в магистратуре,  знаний об исследованиях электрогидродинамической и микрофизической структуры облаков,  об антропогенном воздействии на облака и о влиянии облаков на климат.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lum bright="70000" contrast="-70000"/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571472" y="571480"/>
            <a:ext cx="80010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u="sng" dirty="0" smtClean="0">
                <a:solidFill>
                  <a:srgbClr val="C00000"/>
                </a:solidFill>
              </a:rPr>
              <a:t>Основные задачи  подготовки: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1720840"/>
            <a:ext cx="807249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-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изучение процессов, приводящих к формированию макро-  и микроструктуры облаков,  об электрических процессах в  облаках,  включая физику молний;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изучение вопросов антропогенного воздействия на облака и осадки 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влияния облаков на климат;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получение знаний о современном моделировании облаков, включая численные и эмпирические модели,  полученные на основе анализа результатов комплексных натурных экспериментов. 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lum bright="70000" contrast="-70000"/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642910" y="428604"/>
            <a:ext cx="80724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Перечень  курсов  по выбору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1928802"/>
            <a:ext cx="764386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Динамика облаков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 Микрофизика облаков и осадков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 Средства и методы исследований атмосферы и облаков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  Электричество облаков</a:t>
            </a:r>
          </a:p>
          <a:p>
            <a:pPr marL="514350" indent="-514350">
              <a:buAutoNum type="arabicPeriod" startAt="5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Химия облаков</a:t>
            </a:r>
          </a:p>
          <a:p>
            <a:pPr marL="514350" indent="-514350">
              <a:buAutoNum type="arabicPeriod" startAt="5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Моделирование облаков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lum bright="70000" contrast="-70000"/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714348" y="428604"/>
            <a:ext cx="77153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u="sng" dirty="0" smtClean="0">
                <a:solidFill>
                  <a:srgbClr val="C00000"/>
                </a:solidFill>
              </a:rPr>
              <a:t>Практика по ФИЗИКЕ ОБЛАКОВ</a:t>
            </a:r>
            <a:endParaRPr lang="ru-RU" sz="3600" u="sng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1785926"/>
            <a:ext cx="350046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Главной Геофизической Обсерватории им </a:t>
            </a:r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А.И.Воейкова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(ГГО) в Отделе Физики Облаков и Атмосферного Электричества (ОФО и АЭ) 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00628" y="1785927"/>
            <a:ext cx="278608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-  В Высокогорном Геофизическом Институте (ВГИ) в г. Нальчик.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endParaRPr lang="ru-RU" sz="28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1290</TotalTime>
  <Words>137</Words>
  <Application>Microsoft Office PowerPoint</Application>
  <PresentationFormat>Экран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Изящная</vt:lpstr>
      <vt:lpstr>Малые умы интересуются необычайным; великие – самым обычным. Элберд Хаббард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Аня</dc:creator>
  <cp:lastModifiedBy>Татаринова Ольга Афанасьевна</cp:lastModifiedBy>
  <cp:revision>57</cp:revision>
  <dcterms:created xsi:type="dcterms:W3CDTF">2014-04-07T12:15:50Z</dcterms:created>
  <dcterms:modified xsi:type="dcterms:W3CDTF">2015-03-20T09:25:43Z</dcterms:modified>
</cp:coreProperties>
</file>