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7" r:id="rId3"/>
    <p:sldId id="278" r:id="rId4"/>
    <p:sldId id="280" r:id="rId5"/>
    <p:sldId id="273" r:id="rId6"/>
    <p:sldId id="281" r:id="rId7"/>
    <p:sldId id="282" r:id="rId8"/>
    <p:sldId id="286" r:id="rId9"/>
    <p:sldId id="27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22" autoAdjust="0"/>
  </p:normalViewPr>
  <p:slideViewPr>
    <p:cSldViewPr>
      <p:cViewPr varScale="1">
        <p:scale>
          <a:sx n="83" d="100"/>
          <a:sy n="83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86ACE9-F225-4BB0-BE47-D0659FC317FD}" type="doc">
      <dgm:prSet loTypeId="urn:microsoft.com/office/officeart/2005/8/layout/vList5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78E1A1C-1FEC-4416-BBEC-B2AF20FB08FE}">
      <dgm:prSet phldrT="[Текст]" custT="1"/>
      <dgm:spPr/>
      <dgm:t>
        <a:bodyPr/>
        <a:lstStyle/>
        <a:p>
          <a:r>
            <a:rPr lang="ru-RU" sz="1800" dirty="0" smtClean="0"/>
            <a:t>Блок 1</a:t>
          </a:r>
          <a:endParaRPr lang="ru-RU" sz="1800" dirty="0"/>
        </a:p>
      </dgm:t>
    </dgm:pt>
    <dgm:pt modelId="{C6C4A1FC-7323-4670-B747-9CD874F3F57D}" type="parTrans" cxnId="{9EAEB8EE-D2D1-4B02-86CE-9A7BBF499916}">
      <dgm:prSet/>
      <dgm:spPr/>
      <dgm:t>
        <a:bodyPr/>
        <a:lstStyle/>
        <a:p>
          <a:endParaRPr lang="ru-RU"/>
        </a:p>
      </dgm:t>
    </dgm:pt>
    <dgm:pt modelId="{552EF33A-1722-4D2F-A1FA-DF0C86A4C365}" type="sibTrans" cxnId="{9EAEB8EE-D2D1-4B02-86CE-9A7BBF499916}">
      <dgm:prSet/>
      <dgm:spPr/>
      <dgm:t>
        <a:bodyPr/>
        <a:lstStyle/>
        <a:p>
          <a:endParaRPr lang="ru-RU"/>
        </a:p>
      </dgm:t>
    </dgm:pt>
    <dgm:pt modelId="{5E411359-79C3-4010-8869-E342DE8CE14D}">
      <dgm:prSet phldrT="[Текст]" custT="1"/>
      <dgm:spPr/>
      <dgm:t>
        <a:bodyPr/>
        <a:lstStyle/>
        <a:p>
          <a:r>
            <a:rPr lang="ru-RU" sz="1800" dirty="0" smtClean="0"/>
            <a:t>«Общие вопросы наук о Земле»</a:t>
          </a:r>
          <a:endParaRPr lang="ru-RU" sz="1800" dirty="0"/>
        </a:p>
      </dgm:t>
    </dgm:pt>
    <dgm:pt modelId="{F13A169B-5670-4A67-983D-1DD2C6B27F07}" type="parTrans" cxnId="{E45B83E7-FB5C-4E18-A342-931B2CB515D9}">
      <dgm:prSet/>
      <dgm:spPr/>
      <dgm:t>
        <a:bodyPr/>
        <a:lstStyle/>
        <a:p>
          <a:endParaRPr lang="ru-RU"/>
        </a:p>
      </dgm:t>
    </dgm:pt>
    <dgm:pt modelId="{29A0C4A5-6550-4C6A-A3EE-88F0A1FE352A}" type="sibTrans" cxnId="{E45B83E7-FB5C-4E18-A342-931B2CB515D9}">
      <dgm:prSet/>
      <dgm:spPr/>
      <dgm:t>
        <a:bodyPr/>
        <a:lstStyle/>
        <a:p>
          <a:endParaRPr lang="ru-RU"/>
        </a:p>
      </dgm:t>
    </dgm:pt>
    <dgm:pt modelId="{DC893284-EDD4-4DD6-9EDB-8AB73EA8772E}">
      <dgm:prSet phldrT="[Текст]" custT="1"/>
      <dgm:spPr/>
      <dgm:t>
        <a:bodyPr/>
        <a:lstStyle/>
        <a:p>
          <a:r>
            <a:rPr lang="ru-RU" sz="1800" dirty="0" smtClean="0"/>
            <a:t>Блок 2</a:t>
          </a:r>
          <a:endParaRPr lang="ru-RU" sz="1800" dirty="0"/>
        </a:p>
      </dgm:t>
    </dgm:pt>
    <dgm:pt modelId="{5120A8CB-94F4-499E-8A9E-3FBB0C07BF82}" type="parTrans" cxnId="{5D75AB68-B109-4D70-8184-93C88D31D07A}">
      <dgm:prSet/>
      <dgm:spPr/>
      <dgm:t>
        <a:bodyPr/>
        <a:lstStyle/>
        <a:p>
          <a:endParaRPr lang="ru-RU"/>
        </a:p>
      </dgm:t>
    </dgm:pt>
    <dgm:pt modelId="{288F4CD2-9563-41C0-86F2-FF73EE8B404C}" type="sibTrans" cxnId="{5D75AB68-B109-4D70-8184-93C88D31D07A}">
      <dgm:prSet/>
      <dgm:spPr/>
      <dgm:t>
        <a:bodyPr/>
        <a:lstStyle/>
        <a:p>
          <a:endParaRPr lang="ru-RU"/>
        </a:p>
      </dgm:t>
    </dgm:pt>
    <dgm:pt modelId="{F59D5E8D-7246-4025-8577-86E5885AC99D}">
      <dgm:prSet phldrT="[Текст]" custT="1"/>
      <dgm:spPr/>
      <dgm:t>
        <a:bodyPr/>
        <a:lstStyle/>
        <a:p>
          <a:r>
            <a:rPr lang="ru-RU" sz="1800" dirty="0" smtClean="0"/>
            <a:t>«Физика атмосферы, океана и вод суши»</a:t>
          </a:r>
          <a:endParaRPr lang="ru-RU" sz="1800" dirty="0"/>
        </a:p>
      </dgm:t>
    </dgm:pt>
    <dgm:pt modelId="{57273BF9-1C0D-4079-B7E0-306480904704}" type="parTrans" cxnId="{9B7CFB05-127A-41F5-8688-7999515DB794}">
      <dgm:prSet/>
      <dgm:spPr/>
      <dgm:t>
        <a:bodyPr/>
        <a:lstStyle/>
        <a:p>
          <a:endParaRPr lang="ru-RU"/>
        </a:p>
      </dgm:t>
    </dgm:pt>
    <dgm:pt modelId="{E6E5E987-8E98-4433-8377-06845D4468AD}" type="sibTrans" cxnId="{9B7CFB05-127A-41F5-8688-7999515DB794}">
      <dgm:prSet/>
      <dgm:spPr/>
      <dgm:t>
        <a:bodyPr/>
        <a:lstStyle/>
        <a:p>
          <a:endParaRPr lang="ru-RU"/>
        </a:p>
      </dgm:t>
    </dgm:pt>
    <dgm:pt modelId="{2158DC73-7FDE-49D1-93A7-7B1B9C311F9A}">
      <dgm:prSet phldrT="[Текст]" custT="1"/>
      <dgm:spPr/>
      <dgm:t>
        <a:bodyPr/>
        <a:lstStyle/>
        <a:p>
          <a:r>
            <a:rPr lang="ru-RU" sz="1800" dirty="0" smtClean="0"/>
            <a:t>Блок 3</a:t>
          </a:r>
          <a:endParaRPr lang="ru-RU" sz="1800" dirty="0"/>
        </a:p>
      </dgm:t>
    </dgm:pt>
    <dgm:pt modelId="{5D038942-2270-45A3-9DB7-35620E0E91E4}" type="parTrans" cxnId="{5E4CB30E-5CA6-4401-93DF-68EB8350947B}">
      <dgm:prSet/>
      <dgm:spPr/>
      <dgm:t>
        <a:bodyPr/>
        <a:lstStyle/>
        <a:p>
          <a:endParaRPr lang="ru-RU"/>
        </a:p>
      </dgm:t>
    </dgm:pt>
    <dgm:pt modelId="{CA76A6D7-D413-4C94-ABF1-7A4C880EE0EC}" type="sibTrans" cxnId="{5E4CB30E-5CA6-4401-93DF-68EB8350947B}">
      <dgm:prSet/>
      <dgm:spPr/>
      <dgm:t>
        <a:bodyPr/>
        <a:lstStyle/>
        <a:p>
          <a:endParaRPr lang="ru-RU"/>
        </a:p>
      </dgm:t>
    </dgm:pt>
    <dgm:pt modelId="{561153AF-AEEE-47DD-9EE9-30F9370A4B3D}">
      <dgm:prSet phldrT="[Текст]" custT="1"/>
      <dgm:spPr/>
      <dgm:t>
        <a:bodyPr/>
        <a:lstStyle/>
        <a:p>
          <a:r>
            <a:rPr lang="ru-RU" sz="1800" dirty="0" smtClean="0"/>
            <a:t>«Статистические и численные методы, используемые в гидрометеорологии»</a:t>
          </a:r>
          <a:endParaRPr lang="ru-RU" sz="1800" dirty="0"/>
        </a:p>
      </dgm:t>
    </dgm:pt>
    <dgm:pt modelId="{3151FA7F-AA3A-4400-ADB7-826A28567781}" type="parTrans" cxnId="{5083AD33-0A66-44AE-B9FA-E788B67891CE}">
      <dgm:prSet/>
      <dgm:spPr/>
      <dgm:t>
        <a:bodyPr/>
        <a:lstStyle/>
        <a:p>
          <a:endParaRPr lang="ru-RU"/>
        </a:p>
      </dgm:t>
    </dgm:pt>
    <dgm:pt modelId="{2BAB76FF-873A-4FBE-B81F-DECA104A34D5}" type="sibTrans" cxnId="{5083AD33-0A66-44AE-B9FA-E788B67891CE}">
      <dgm:prSet/>
      <dgm:spPr/>
      <dgm:t>
        <a:bodyPr/>
        <a:lstStyle/>
        <a:p>
          <a:endParaRPr lang="ru-RU"/>
        </a:p>
      </dgm:t>
    </dgm:pt>
    <dgm:pt modelId="{B71074B4-A99C-4E14-A029-4B90D25478CB}" type="pres">
      <dgm:prSet presAssocID="{6086ACE9-F225-4BB0-BE47-D0659FC317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9B3741-4014-4709-96B8-3339B3970AF2}" type="pres">
      <dgm:prSet presAssocID="{278E1A1C-1FEC-4416-BBEC-B2AF20FB08FE}" presName="linNode" presStyleCnt="0"/>
      <dgm:spPr/>
    </dgm:pt>
    <dgm:pt modelId="{3DA4E8D1-CEC2-4F23-B8E0-5914F1D1EAFD}" type="pres">
      <dgm:prSet presAssocID="{278E1A1C-1FEC-4416-BBEC-B2AF20FB08FE}" presName="parentText" presStyleLbl="node1" presStyleIdx="0" presStyleCnt="3" custScaleX="682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76FDA-1A86-4C4B-85E1-954F01B9CE5C}" type="pres">
      <dgm:prSet presAssocID="{278E1A1C-1FEC-4416-BBEC-B2AF20FB08FE}" presName="descendantText" presStyleLbl="alignAccFollowNode1" presStyleIdx="0" presStyleCnt="3" custScaleX="111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9FAE22-87DD-4DF0-958E-27BE9125B167}" type="pres">
      <dgm:prSet presAssocID="{552EF33A-1722-4D2F-A1FA-DF0C86A4C365}" presName="sp" presStyleCnt="0"/>
      <dgm:spPr/>
    </dgm:pt>
    <dgm:pt modelId="{365AEFDD-7675-4BE1-912F-0D5DD0A9FE5A}" type="pres">
      <dgm:prSet presAssocID="{DC893284-EDD4-4DD6-9EDB-8AB73EA8772E}" presName="linNode" presStyleCnt="0"/>
      <dgm:spPr/>
    </dgm:pt>
    <dgm:pt modelId="{E1DEE00A-58C0-4915-96F9-16FFDCBD9059}" type="pres">
      <dgm:prSet presAssocID="{DC893284-EDD4-4DD6-9EDB-8AB73EA8772E}" presName="parentText" presStyleLbl="node1" presStyleIdx="1" presStyleCnt="3" custScaleX="682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E8601-5161-42A5-A509-1EE8F233B773}" type="pres">
      <dgm:prSet presAssocID="{DC893284-EDD4-4DD6-9EDB-8AB73EA8772E}" presName="descendantText" presStyleLbl="alignAccFollowNode1" presStyleIdx="1" presStyleCnt="3" custScaleX="111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AC7192-14C3-4027-8384-C98963AA54B2}" type="pres">
      <dgm:prSet presAssocID="{288F4CD2-9563-41C0-86F2-FF73EE8B404C}" presName="sp" presStyleCnt="0"/>
      <dgm:spPr/>
    </dgm:pt>
    <dgm:pt modelId="{DF7A7161-CDDC-4EF1-A686-167AAA9A0158}" type="pres">
      <dgm:prSet presAssocID="{2158DC73-7FDE-49D1-93A7-7B1B9C311F9A}" presName="linNode" presStyleCnt="0"/>
      <dgm:spPr/>
    </dgm:pt>
    <dgm:pt modelId="{AAE693E5-235F-41AA-A7EB-D865020364BD}" type="pres">
      <dgm:prSet presAssocID="{2158DC73-7FDE-49D1-93A7-7B1B9C311F9A}" presName="parentText" presStyleLbl="node1" presStyleIdx="2" presStyleCnt="3" custScaleX="682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1904E1-7051-4254-A92C-8469CB80B8B8}" type="pres">
      <dgm:prSet presAssocID="{2158DC73-7FDE-49D1-93A7-7B1B9C311F9A}" presName="descendantText" presStyleLbl="alignAccFollowNode1" presStyleIdx="2" presStyleCnt="3" custScaleX="111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75AB68-B109-4D70-8184-93C88D31D07A}" srcId="{6086ACE9-F225-4BB0-BE47-D0659FC317FD}" destId="{DC893284-EDD4-4DD6-9EDB-8AB73EA8772E}" srcOrd="1" destOrd="0" parTransId="{5120A8CB-94F4-499E-8A9E-3FBB0C07BF82}" sibTransId="{288F4CD2-9563-41C0-86F2-FF73EE8B404C}"/>
    <dgm:cxn modelId="{CC3FE479-F2EC-45DC-956B-B8497F410B39}" type="presOf" srcId="{5E411359-79C3-4010-8869-E342DE8CE14D}" destId="{D4176FDA-1A86-4C4B-85E1-954F01B9CE5C}" srcOrd="0" destOrd="0" presId="urn:microsoft.com/office/officeart/2005/8/layout/vList5"/>
    <dgm:cxn modelId="{9B7CFB05-127A-41F5-8688-7999515DB794}" srcId="{DC893284-EDD4-4DD6-9EDB-8AB73EA8772E}" destId="{F59D5E8D-7246-4025-8577-86E5885AC99D}" srcOrd="0" destOrd="0" parTransId="{57273BF9-1C0D-4079-B7E0-306480904704}" sibTransId="{E6E5E987-8E98-4433-8377-06845D4468AD}"/>
    <dgm:cxn modelId="{E45B83E7-FB5C-4E18-A342-931B2CB515D9}" srcId="{278E1A1C-1FEC-4416-BBEC-B2AF20FB08FE}" destId="{5E411359-79C3-4010-8869-E342DE8CE14D}" srcOrd="0" destOrd="0" parTransId="{F13A169B-5670-4A67-983D-1DD2C6B27F07}" sibTransId="{29A0C4A5-6550-4C6A-A3EE-88F0A1FE352A}"/>
    <dgm:cxn modelId="{ADE18099-3A37-4962-A28C-E985DD7CEC46}" type="presOf" srcId="{278E1A1C-1FEC-4416-BBEC-B2AF20FB08FE}" destId="{3DA4E8D1-CEC2-4F23-B8E0-5914F1D1EAFD}" srcOrd="0" destOrd="0" presId="urn:microsoft.com/office/officeart/2005/8/layout/vList5"/>
    <dgm:cxn modelId="{5083AD33-0A66-44AE-B9FA-E788B67891CE}" srcId="{2158DC73-7FDE-49D1-93A7-7B1B9C311F9A}" destId="{561153AF-AEEE-47DD-9EE9-30F9370A4B3D}" srcOrd="0" destOrd="0" parTransId="{3151FA7F-AA3A-4400-ADB7-826A28567781}" sibTransId="{2BAB76FF-873A-4FBE-B81F-DECA104A34D5}"/>
    <dgm:cxn modelId="{69F7CD9A-5486-49B0-AFE6-C19E9A66EBCF}" type="presOf" srcId="{2158DC73-7FDE-49D1-93A7-7B1B9C311F9A}" destId="{AAE693E5-235F-41AA-A7EB-D865020364BD}" srcOrd="0" destOrd="0" presId="urn:microsoft.com/office/officeart/2005/8/layout/vList5"/>
    <dgm:cxn modelId="{A7386BBB-99EE-4867-9319-FE45A5140ED7}" type="presOf" srcId="{F59D5E8D-7246-4025-8577-86E5885AC99D}" destId="{CEEE8601-5161-42A5-A509-1EE8F233B773}" srcOrd="0" destOrd="0" presId="urn:microsoft.com/office/officeart/2005/8/layout/vList5"/>
    <dgm:cxn modelId="{5E4CB30E-5CA6-4401-93DF-68EB8350947B}" srcId="{6086ACE9-F225-4BB0-BE47-D0659FC317FD}" destId="{2158DC73-7FDE-49D1-93A7-7B1B9C311F9A}" srcOrd="2" destOrd="0" parTransId="{5D038942-2270-45A3-9DB7-35620E0E91E4}" sibTransId="{CA76A6D7-D413-4C94-ABF1-7A4C880EE0EC}"/>
    <dgm:cxn modelId="{1D2D7CC9-5A40-4517-8F2F-B14D4ABF11CA}" type="presOf" srcId="{561153AF-AEEE-47DD-9EE9-30F9370A4B3D}" destId="{7B1904E1-7051-4254-A92C-8469CB80B8B8}" srcOrd="0" destOrd="0" presId="urn:microsoft.com/office/officeart/2005/8/layout/vList5"/>
    <dgm:cxn modelId="{9EAEB8EE-D2D1-4B02-86CE-9A7BBF499916}" srcId="{6086ACE9-F225-4BB0-BE47-D0659FC317FD}" destId="{278E1A1C-1FEC-4416-BBEC-B2AF20FB08FE}" srcOrd="0" destOrd="0" parTransId="{C6C4A1FC-7323-4670-B747-9CD874F3F57D}" sibTransId="{552EF33A-1722-4D2F-A1FA-DF0C86A4C365}"/>
    <dgm:cxn modelId="{3D9B360C-431B-4AB4-B634-948A6379694E}" type="presOf" srcId="{DC893284-EDD4-4DD6-9EDB-8AB73EA8772E}" destId="{E1DEE00A-58C0-4915-96F9-16FFDCBD9059}" srcOrd="0" destOrd="0" presId="urn:microsoft.com/office/officeart/2005/8/layout/vList5"/>
    <dgm:cxn modelId="{31B5815C-02F4-41F1-A46A-1770D86F7964}" type="presOf" srcId="{6086ACE9-F225-4BB0-BE47-D0659FC317FD}" destId="{B71074B4-A99C-4E14-A029-4B90D25478CB}" srcOrd="0" destOrd="0" presId="urn:microsoft.com/office/officeart/2005/8/layout/vList5"/>
    <dgm:cxn modelId="{FE284AF9-9913-4F89-89E3-88C6B6A6F934}" type="presParOf" srcId="{B71074B4-A99C-4E14-A029-4B90D25478CB}" destId="{679B3741-4014-4709-96B8-3339B3970AF2}" srcOrd="0" destOrd="0" presId="urn:microsoft.com/office/officeart/2005/8/layout/vList5"/>
    <dgm:cxn modelId="{AEB2292B-2FDA-4FD2-AD76-D6193FF94F41}" type="presParOf" srcId="{679B3741-4014-4709-96B8-3339B3970AF2}" destId="{3DA4E8D1-CEC2-4F23-B8E0-5914F1D1EAFD}" srcOrd="0" destOrd="0" presId="urn:microsoft.com/office/officeart/2005/8/layout/vList5"/>
    <dgm:cxn modelId="{B07E47EB-AE9B-4591-A5D8-354FF1082F77}" type="presParOf" srcId="{679B3741-4014-4709-96B8-3339B3970AF2}" destId="{D4176FDA-1A86-4C4B-85E1-954F01B9CE5C}" srcOrd="1" destOrd="0" presId="urn:microsoft.com/office/officeart/2005/8/layout/vList5"/>
    <dgm:cxn modelId="{8DBDCFE3-9A5A-46B0-B5AA-F7FF9E0C3F50}" type="presParOf" srcId="{B71074B4-A99C-4E14-A029-4B90D25478CB}" destId="{E09FAE22-87DD-4DF0-958E-27BE9125B167}" srcOrd="1" destOrd="0" presId="urn:microsoft.com/office/officeart/2005/8/layout/vList5"/>
    <dgm:cxn modelId="{B427DE48-8642-42A0-B394-60BC4D40A7C5}" type="presParOf" srcId="{B71074B4-A99C-4E14-A029-4B90D25478CB}" destId="{365AEFDD-7675-4BE1-912F-0D5DD0A9FE5A}" srcOrd="2" destOrd="0" presId="urn:microsoft.com/office/officeart/2005/8/layout/vList5"/>
    <dgm:cxn modelId="{0BB64330-8798-44DF-8162-D86B2F073DB5}" type="presParOf" srcId="{365AEFDD-7675-4BE1-912F-0D5DD0A9FE5A}" destId="{E1DEE00A-58C0-4915-96F9-16FFDCBD9059}" srcOrd="0" destOrd="0" presId="urn:microsoft.com/office/officeart/2005/8/layout/vList5"/>
    <dgm:cxn modelId="{493F02C4-FA3E-4B5D-B74B-FA8F5E08EBFA}" type="presParOf" srcId="{365AEFDD-7675-4BE1-912F-0D5DD0A9FE5A}" destId="{CEEE8601-5161-42A5-A509-1EE8F233B773}" srcOrd="1" destOrd="0" presId="urn:microsoft.com/office/officeart/2005/8/layout/vList5"/>
    <dgm:cxn modelId="{29C785B1-6ED9-4AC2-B308-E12CE283605A}" type="presParOf" srcId="{B71074B4-A99C-4E14-A029-4B90D25478CB}" destId="{B2AC7192-14C3-4027-8384-C98963AA54B2}" srcOrd="3" destOrd="0" presId="urn:microsoft.com/office/officeart/2005/8/layout/vList5"/>
    <dgm:cxn modelId="{70D896E7-9E25-4C60-95CE-B4B9218765F5}" type="presParOf" srcId="{B71074B4-A99C-4E14-A029-4B90D25478CB}" destId="{DF7A7161-CDDC-4EF1-A686-167AAA9A0158}" srcOrd="4" destOrd="0" presId="urn:microsoft.com/office/officeart/2005/8/layout/vList5"/>
    <dgm:cxn modelId="{5CA66C17-A9B7-4DC7-9473-57F6693A7E26}" type="presParOf" srcId="{DF7A7161-CDDC-4EF1-A686-167AAA9A0158}" destId="{AAE693E5-235F-41AA-A7EB-D865020364BD}" srcOrd="0" destOrd="0" presId="urn:microsoft.com/office/officeart/2005/8/layout/vList5"/>
    <dgm:cxn modelId="{19153A00-D49C-4659-A533-B8CD9A3CE591}" type="presParOf" srcId="{DF7A7161-CDDC-4EF1-A686-167AAA9A0158}" destId="{7B1904E1-7051-4254-A92C-8469CB80B8B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91AFA2-083A-4007-88D7-DA2FCE86B867}" type="doc">
      <dgm:prSet loTypeId="urn:microsoft.com/office/officeart/2005/8/layout/chevron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CEAD30FC-0367-4FBF-9FA1-90D719AC4384}">
      <dgm:prSet phldrT="[Текст]" custT="1"/>
      <dgm:spPr/>
      <dgm:t>
        <a:bodyPr/>
        <a:lstStyle/>
        <a:p>
          <a:r>
            <a:rPr lang="ru-RU" sz="1800" i="1" dirty="0" smtClean="0"/>
            <a:t>нормативная и методическая литература, регламентирующая  инженерно-гидрометеорологические изыскания (ИГМИ)</a:t>
          </a:r>
          <a:endParaRPr lang="ru-RU" sz="1800" dirty="0"/>
        </a:p>
      </dgm:t>
    </dgm:pt>
    <dgm:pt modelId="{109D5D2F-5844-4E14-88FB-EE7AD80925C1}" type="parTrans" cxnId="{CD6CF59C-7B04-4D17-BA9F-5B8EA824DEC3}">
      <dgm:prSet/>
      <dgm:spPr/>
      <dgm:t>
        <a:bodyPr/>
        <a:lstStyle/>
        <a:p>
          <a:endParaRPr lang="ru-RU"/>
        </a:p>
      </dgm:t>
    </dgm:pt>
    <dgm:pt modelId="{4170CCD7-DEE0-4F7D-861A-1E777CB92267}" type="sibTrans" cxnId="{CD6CF59C-7B04-4D17-BA9F-5B8EA824DEC3}">
      <dgm:prSet/>
      <dgm:spPr/>
      <dgm:t>
        <a:bodyPr/>
        <a:lstStyle/>
        <a:p>
          <a:endParaRPr lang="ru-RU"/>
        </a:p>
      </dgm:t>
    </dgm:pt>
    <dgm:pt modelId="{AE68C654-31B6-4876-8F88-E9675E68EB72}">
      <dgm:prSet phldrT="[Текст]"/>
      <dgm:spPr/>
      <dgm:t>
        <a:bodyPr/>
        <a:lstStyle/>
        <a:p>
          <a:endParaRPr lang="ru-RU" dirty="0"/>
        </a:p>
      </dgm:t>
    </dgm:pt>
    <dgm:pt modelId="{8FDA5E2A-4ED2-4C35-AFCF-68936BB43920}" type="parTrans" cxnId="{822ADBA1-0FDA-4B92-A7C2-039009D62C76}">
      <dgm:prSet/>
      <dgm:spPr/>
      <dgm:t>
        <a:bodyPr/>
        <a:lstStyle/>
        <a:p>
          <a:endParaRPr lang="ru-RU"/>
        </a:p>
      </dgm:t>
    </dgm:pt>
    <dgm:pt modelId="{D3AAD042-CF11-414B-B3EB-3E20EB26D9C8}" type="sibTrans" cxnId="{822ADBA1-0FDA-4B92-A7C2-039009D62C76}">
      <dgm:prSet/>
      <dgm:spPr/>
      <dgm:t>
        <a:bodyPr/>
        <a:lstStyle/>
        <a:p>
          <a:endParaRPr lang="ru-RU"/>
        </a:p>
      </dgm:t>
    </dgm:pt>
    <dgm:pt modelId="{C752C02B-B84B-48AE-BC29-F037FC9ADF95}">
      <dgm:prSet phldrT="[Текст]" custT="1"/>
      <dgm:spPr/>
      <dgm:t>
        <a:bodyPr/>
        <a:lstStyle/>
        <a:p>
          <a:r>
            <a:rPr lang="ru-RU" sz="1800" i="1" dirty="0" smtClean="0"/>
            <a:t>виды и задачи инженерных изысканий</a:t>
          </a:r>
          <a:r>
            <a:rPr lang="ru-RU" sz="1500" i="1" dirty="0" smtClean="0"/>
            <a:t> </a:t>
          </a:r>
          <a:endParaRPr lang="ru-RU" sz="1500" dirty="0"/>
        </a:p>
      </dgm:t>
    </dgm:pt>
    <dgm:pt modelId="{42F0E9DC-C188-4167-97BD-CD51A3C5688E}" type="parTrans" cxnId="{5BC957DA-D5F3-402C-B8CD-6586DAA6A53F}">
      <dgm:prSet/>
      <dgm:spPr/>
      <dgm:t>
        <a:bodyPr/>
        <a:lstStyle/>
        <a:p>
          <a:endParaRPr lang="ru-RU"/>
        </a:p>
      </dgm:t>
    </dgm:pt>
    <dgm:pt modelId="{D8FA489A-CCBF-4FC6-8C3A-1FDF89220A19}" type="sibTrans" cxnId="{5BC957DA-D5F3-402C-B8CD-6586DAA6A53F}">
      <dgm:prSet/>
      <dgm:spPr/>
      <dgm:t>
        <a:bodyPr/>
        <a:lstStyle/>
        <a:p>
          <a:endParaRPr lang="ru-RU"/>
        </a:p>
      </dgm:t>
    </dgm:pt>
    <dgm:pt modelId="{EBCEBBFA-5419-40CA-867A-56AFC311F681}">
      <dgm:prSet phldrT="[Текст]"/>
      <dgm:spPr/>
      <dgm:t>
        <a:bodyPr/>
        <a:lstStyle/>
        <a:p>
          <a:endParaRPr lang="ru-RU" dirty="0"/>
        </a:p>
      </dgm:t>
    </dgm:pt>
    <dgm:pt modelId="{E96A10EC-FC34-4527-AA83-B8BE1D73FAE9}" type="parTrans" cxnId="{7DFFC1E0-C732-45DE-9350-35ACD1869320}">
      <dgm:prSet/>
      <dgm:spPr/>
      <dgm:t>
        <a:bodyPr/>
        <a:lstStyle/>
        <a:p>
          <a:endParaRPr lang="ru-RU"/>
        </a:p>
      </dgm:t>
    </dgm:pt>
    <dgm:pt modelId="{5FB59CE6-50F8-4FE3-9F15-AA283DE886CC}" type="sibTrans" cxnId="{7DFFC1E0-C732-45DE-9350-35ACD1869320}">
      <dgm:prSet/>
      <dgm:spPr/>
      <dgm:t>
        <a:bodyPr/>
        <a:lstStyle/>
        <a:p>
          <a:endParaRPr lang="ru-RU"/>
        </a:p>
      </dgm:t>
    </dgm:pt>
    <dgm:pt modelId="{38CD9FE2-947E-4E8B-9C03-4AF367087E34}">
      <dgm:prSet phldrT="[Текст]" custT="1"/>
      <dgm:spPr/>
      <dgm:t>
        <a:bodyPr/>
        <a:lstStyle/>
        <a:p>
          <a:r>
            <a:rPr lang="ru-RU" sz="1800" i="1" dirty="0" smtClean="0"/>
            <a:t>подготовка технического задания, программы работ и сметной документации по ИГМИ</a:t>
          </a:r>
          <a:endParaRPr lang="ru-RU" sz="1500" dirty="0"/>
        </a:p>
      </dgm:t>
    </dgm:pt>
    <dgm:pt modelId="{E336DDA6-28E6-4D06-B6D7-3CA0EC8545A1}" type="parTrans" cxnId="{3315A5C7-876D-4DBB-B316-4C87FDFDB192}">
      <dgm:prSet/>
      <dgm:spPr/>
      <dgm:t>
        <a:bodyPr/>
        <a:lstStyle/>
        <a:p>
          <a:endParaRPr lang="ru-RU"/>
        </a:p>
      </dgm:t>
    </dgm:pt>
    <dgm:pt modelId="{F4BC9B9D-24B6-462D-81EE-E934E10A2F03}" type="sibTrans" cxnId="{3315A5C7-876D-4DBB-B316-4C87FDFDB192}">
      <dgm:prSet/>
      <dgm:spPr/>
      <dgm:t>
        <a:bodyPr/>
        <a:lstStyle/>
        <a:p>
          <a:endParaRPr lang="ru-RU"/>
        </a:p>
      </dgm:t>
    </dgm:pt>
    <dgm:pt modelId="{4C22CEC7-8AC0-40AD-8F66-A2BF3057EF83}">
      <dgm:prSet phldrT="[Текст]"/>
      <dgm:spPr/>
      <dgm:t>
        <a:bodyPr/>
        <a:lstStyle/>
        <a:p>
          <a:endParaRPr lang="ru-RU" dirty="0"/>
        </a:p>
      </dgm:t>
    </dgm:pt>
    <dgm:pt modelId="{3360012D-7884-4E22-BEEA-C0D7CD0FF2F6}" type="parTrans" cxnId="{92E90DFA-6E6F-42CD-931F-0D4AA1B3A89C}">
      <dgm:prSet/>
      <dgm:spPr/>
      <dgm:t>
        <a:bodyPr/>
        <a:lstStyle/>
        <a:p>
          <a:endParaRPr lang="ru-RU"/>
        </a:p>
      </dgm:t>
    </dgm:pt>
    <dgm:pt modelId="{B2CD9C46-829C-4580-AA9E-CF6142AD20AF}" type="sibTrans" cxnId="{92E90DFA-6E6F-42CD-931F-0D4AA1B3A89C}">
      <dgm:prSet/>
      <dgm:spPr/>
      <dgm:t>
        <a:bodyPr/>
        <a:lstStyle/>
        <a:p>
          <a:endParaRPr lang="ru-RU"/>
        </a:p>
      </dgm:t>
    </dgm:pt>
    <dgm:pt modelId="{84B4F2B2-BBE2-4EC3-B91D-8DD62D89B2B8}">
      <dgm:prSet phldrT="[Текст]"/>
      <dgm:spPr/>
      <dgm:t>
        <a:bodyPr/>
        <a:lstStyle/>
        <a:p>
          <a:endParaRPr lang="ru-RU" dirty="0"/>
        </a:p>
      </dgm:t>
    </dgm:pt>
    <dgm:pt modelId="{FA31E64F-74E1-45FF-A6D4-7B9DDF7FCFC0}" type="parTrans" cxnId="{1E34CAAF-B497-4CD7-96E9-B0D0DFA82F59}">
      <dgm:prSet/>
      <dgm:spPr/>
      <dgm:t>
        <a:bodyPr/>
        <a:lstStyle/>
        <a:p>
          <a:endParaRPr lang="ru-RU"/>
        </a:p>
      </dgm:t>
    </dgm:pt>
    <dgm:pt modelId="{9E71A913-4EB4-42F9-98E7-F2F0F98293F1}" type="sibTrans" cxnId="{1E34CAAF-B497-4CD7-96E9-B0D0DFA82F59}">
      <dgm:prSet/>
      <dgm:spPr/>
      <dgm:t>
        <a:bodyPr/>
        <a:lstStyle/>
        <a:p>
          <a:endParaRPr lang="ru-RU"/>
        </a:p>
      </dgm:t>
    </dgm:pt>
    <dgm:pt modelId="{7C00B861-BECB-4C40-8FE1-318F52AC6030}">
      <dgm:prSet phldrT="[Текст]"/>
      <dgm:spPr/>
      <dgm:t>
        <a:bodyPr/>
        <a:lstStyle/>
        <a:p>
          <a:endParaRPr lang="ru-RU" dirty="0"/>
        </a:p>
      </dgm:t>
    </dgm:pt>
    <dgm:pt modelId="{C8F6A46D-8767-4B05-A2CE-1E03B005EED9}" type="parTrans" cxnId="{B463A8D5-1054-4C41-9644-862A4E513C63}">
      <dgm:prSet/>
      <dgm:spPr/>
      <dgm:t>
        <a:bodyPr/>
        <a:lstStyle/>
        <a:p>
          <a:endParaRPr lang="ru-RU"/>
        </a:p>
      </dgm:t>
    </dgm:pt>
    <dgm:pt modelId="{2CEBF069-C7C0-46A5-BDC5-730BD8B04C7C}" type="sibTrans" cxnId="{B463A8D5-1054-4C41-9644-862A4E513C63}">
      <dgm:prSet/>
      <dgm:spPr/>
      <dgm:t>
        <a:bodyPr/>
        <a:lstStyle/>
        <a:p>
          <a:endParaRPr lang="ru-RU"/>
        </a:p>
      </dgm:t>
    </dgm:pt>
    <dgm:pt modelId="{9FFCF612-ECCB-4920-8192-7AF6602DB938}">
      <dgm:prSet custT="1"/>
      <dgm:spPr/>
      <dgm:t>
        <a:bodyPr/>
        <a:lstStyle/>
        <a:p>
          <a:r>
            <a:rPr lang="ru-RU" sz="1800" i="1" dirty="0" smtClean="0"/>
            <a:t>планирование состава и объемов полевых, лабораторных и камеральных работ по ИГМИ</a:t>
          </a:r>
          <a:endParaRPr lang="ru-RU" sz="1800" dirty="0"/>
        </a:p>
      </dgm:t>
    </dgm:pt>
    <dgm:pt modelId="{84D7791E-1671-4664-84D6-23A1AC72AFFE}" type="parTrans" cxnId="{3059589E-B3E7-43AA-A95F-FC5F80B963E0}">
      <dgm:prSet/>
      <dgm:spPr/>
      <dgm:t>
        <a:bodyPr/>
        <a:lstStyle/>
        <a:p>
          <a:endParaRPr lang="ru-RU"/>
        </a:p>
      </dgm:t>
    </dgm:pt>
    <dgm:pt modelId="{09674171-6D2D-4F44-AF1F-9EC550BA666A}" type="sibTrans" cxnId="{3059589E-B3E7-43AA-A95F-FC5F80B963E0}">
      <dgm:prSet/>
      <dgm:spPr/>
      <dgm:t>
        <a:bodyPr/>
        <a:lstStyle/>
        <a:p>
          <a:endParaRPr lang="ru-RU"/>
        </a:p>
      </dgm:t>
    </dgm:pt>
    <dgm:pt modelId="{E7820FBE-0E4B-499B-81F6-97A4CB0B69F6}">
      <dgm:prSet custT="1"/>
      <dgm:spPr/>
      <dgm:t>
        <a:bodyPr/>
        <a:lstStyle/>
        <a:p>
          <a:r>
            <a:rPr lang="ru-RU" sz="1800" i="1" dirty="0" smtClean="0"/>
            <a:t>состав и структура отчета по ИГМИ</a:t>
          </a:r>
          <a:endParaRPr lang="ru-RU" sz="1800" dirty="0"/>
        </a:p>
      </dgm:t>
    </dgm:pt>
    <dgm:pt modelId="{A868865B-3327-4CEA-A0B6-C8ED73BE554B}" type="parTrans" cxnId="{43040C12-44D8-485D-83F6-8DDFEEF0DCEF}">
      <dgm:prSet/>
      <dgm:spPr/>
      <dgm:t>
        <a:bodyPr/>
        <a:lstStyle/>
        <a:p>
          <a:endParaRPr lang="ru-RU"/>
        </a:p>
      </dgm:t>
    </dgm:pt>
    <dgm:pt modelId="{EB80D422-1D63-4DE2-8F7E-0910240FE916}" type="sibTrans" cxnId="{43040C12-44D8-485D-83F6-8DDFEEF0DCEF}">
      <dgm:prSet/>
      <dgm:spPr/>
      <dgm:t>
        <a:bodyPr/>
        <a:lstStyle/>
        <a:p>
          <a:endParaRPr lang="ru-RU"/>
        </a:p>
      </dgm:t>
    </dgm:pt>
    <dgm:pt modelId="{C40FA346-6ECD-4652-82EC-5A890AA76F3E}">
      <dgm:prSet custT="1"/>
      <dgm:spPr/>
      <dgm:t>
        <a:bodyPr/>
        <a:lstStyle/>
        <a:p>
          <a:r>
            <a:rPr lang="ru-RU" sz="1800" i="1" dirty="0" smtClean="0"/>
            <a:t>запросы, согласования и экспертиза технического отчета по ИГМИ</a:t>
          </a:r>
          <a:endParaRPr lang="ru-RU" sz="1800" dirty="0"/>
        </a:p>
      </dgm:t>
    </dgm:pt>
    <dgm:pt modelId="{AA3CFF05-57D2-4B73-AE92-77D754AE3E8C}" type="parTrans" cxnId="{CDC67F94-CCEE-4AE2-B4F9-12418251E119}">
      <dgm:prSet/>
      <dgm:spPr/>
      <dgm:t>
        <a:bodyPr/>
        <a:lstStyle/>
        <a:p>
          <a:endParaRPr lang="ru-RU"/>
        </a:p>
      </dgm:t>
    </dgm:pt>
    <dgm:pt modelId="{152D45B7-9015-4DDB-9CAA-02CA0F777B44}" type="sibTrans" cxnId="{CDC67F94-CCEE-4AE2-B4F9-12418251E119}">
      <dgm:prSet/>
      <dgm:spPr/>
      <dgm:t>
        <a:bodyPr/>
        <a:lstStyle/>
        <a:p>
          <a:endParaRPr lang="ru-RU"/>
        </a:p>
      </dgm:t>
    </dgm:pt>
    <dgm:pt modelId="{09C29F56-6978-4AC8-9DBD-A6689F796A8C}">
      <dgm:prSet phldrT="[Текст]"/>
      <dgm:spPr/>
      <dgm:t>
        <a:bodyPr/>
        <a:lstStyle/>
        <a:p>
          <a:endParaRPr lang="ru-RU" dirty="0"/>
        </a:p>
      </dgm:t>
    </dgm:pt>
    <dgm:pt modelId="{7B865F06-3AB1-4869-91E7-499E84692503}" type="sibTrans" cxnId="{69C57847-CAE0-44B3-BF91-4CB3A5A28181}">
      <dgm:prSet/>
      <dgm:spPr/>
      <dgm:t>
        <a:bodyPr/>
        <a:lstStyle/>
        <a:p>
          <a:endParaRPr lang="ru-RU"/>
        </a:p>
      </dgm:t>
    </dgm:pt>
    <dgm:pt modelId="{F21F7455-297A-458E-BECC-28F2635A151A}" type="parTrans" cxnId="{69C57847-CAE0-44B3-BF91-4CB3A5A28181}">
      <dgm:prSet/>
      <dgm:spPr/>
      <dgm:t>
        <a:bodyPr/>
        <a:lstStyle/>
        <a:p>
          <a:endParaRPr lang="ru-RU"/>
        </a:p>
      </dgm:t>
    </dgm:pt>
    <dgm:pt modelId="{7E245E86-3EAB-4ACA-93E1-F8053EC45F30}" type="pres">
      <dgm:prSet presAssocID="{5D91AFA2-083A-4007-88D7-DA2FCE86B86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8C77FA-9049-4B79-9CF2-E0356A055524}" type="pres">
      <dgm:prSet presAssocID="{09C29F56-6978-4AC8-9DBD-A6689F796A8C}" presName="composite" presStyleCnt="0"/>
      <dgm:spPr/>
    </dgm:pt>
    <dgm:pt modelId="{83B97684-DD4E-433D-B84C-10A7B07FDC24}" type="pres">
      <dgm:prSet presAssocID="{09C29F56-6978-4AC8-9DBD-A6689F796A8C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D31E97-5A2B-4015-9AFB-3839B9CB5945}" type="pres">
      <dgm:prSet presAssocID="{09C29F56-6978-4AC8-9DBD-A6689F796A8C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A71F9-8DC3-4780-B9CA-85614E20365F}" type="pres">
      <dgm:prSet presAssocID="{7B865F06-3AB1-4869-91E7-499E84692503}" presName="sp" presStyleCnt="0"/>
      <dgm:spPr/>
    </dgm:pt>
    <dgm:pt modelId="{0C7A0375-D608-4137-8E6C-F244F23C8E6D}" type="pres">
      <dgm:prSet presAssocID="{AE68C654-31B6-4876-8F88-E9675E68EB72}" presName="composite" presStyleCnt="0"/>
      <dgm:spPr/>
    </dgm:pt>
    <dgm:pt modelId="{58FABA07-E991-4872-AA8C-06E18E1DB556}" type="pres">
      <dgm:prSet presAssocID="{AE68C654-31B6-4876-8F88-E9675E68EB72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DD8E5-290A-4E7E-A7C0-F8ABA904A378}" type="pres">
      <dgm:prSet presAssocID="{AE68C654-31B6-4876-8F88-E9675E68EB72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F4630C-6807-443F-934B-F2EEEBE51704}" type="pres">
      <dgm:prSet presAssocID="{D3AAD042-CF11-414B-B3EB-3E20EB26D9C8}" presName="sp" presStyleCnt="0"/>
      <dgm:spPr/>
    </dgm:pt>
    <dgm:pt modelId="{D7DB66A0-1576-4DCC-B7E6-4B62BD7A9964}" type="pres">
      <dgm:prSet presAssocID="{EBCEBBFA-5419-40CA-867A-56AFC311F681}" presName="composite" presStyleCnt="0"/>
      <dgm:spPr/>
    </dgm:pt>
    <dgm:pt modelId="{255D1053-2367-4194-8BD1-716125DA831F}" type="pres">
      <dgm:prSet presAssocID="{EBCEBBFA-5419-40CA-867A-56AFC311F681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3F62DC-3F0A-43EF-835D-9D79FB6A561F}" type="pres">
      <dgm:prSet presAssocID="{EBCEBBFA-5419-40CA-867A-56AFC311F681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F1033-5812-4FEF-B71C-F9EF2ACD4916}" type="pres">
      <dgm:prSet presAssocID="{5FB59CE6-50F8-4FE3-9F15-AA283DE886CC}" presName="sp" presStyleCnt="0"/>
      <dgm:spPr/>
    </dgm:pt>
    <dgm:pt modelId="{5AC3BC19-0700-48E9-B7B6-A2D10A10F8F4}" type="pres">
      <dgm:prSet presAssocID="{4C22CEC7-8AC0-40AD-8F66-A2BF3057EF83}" presName="composite" presStyleCnt="0"/>
      <dgm:spPr/>
    </dgm:pt>
    <dgm:pt modelId="{9743D87F-CEFF-41C8-A435-B294263BCE4E}" type="pres">
      <dgm:prSet presAssocID="{4C22CEC7-8AC0-40AD-8F66-A2BF3057EF83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3317F-69CA-44F8-9256-74F8D2D003AA}" type="pres">
      <dgm:prSet presAssocID="{4C22CEC7-8AC0-40AD-8F66-A2BF3057EF83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34415-CE0D-46BC-A900-76519EB32899}" type="pres">
      <dgm:prSet presAssocID="{B2CD9C46-829C-4580-AA9E-CF6142AD20AF}" presName="sp" presStyleCnt="0"/>
      <dgm:spPr/>
    </dgm:pt>
    <dgm:pt modelId="{8B460FE4-5BCA-426C-A126-591D8D91E31A}" type="pres">
      <dgm:prSet presAssocID="{84B4F2B2-BBE2-4EC3-B91D-8DD62D89B2B8}" presName="composite" presStyleCnt="0"/>
      <dgm:spPr/>
    </dgm:pt>
    <dgm:pt modelId="{668FF5CE-E77C-47D2-AA38-DC39C34D849E}" type="pres">
      <dgm:prSet presAssocID="{84B4F2B2-BBE2-4EC3-B91D-8DD62D89B2B8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67CB1-6A1D-4E6A-AB22-AF590C81CBFB}" type="pres">
      <dgm:prSet presAssocID="{84B4F2B2-BBE2-4EC3-B91D-8DD62D89B2B8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13016F-B166-4532-84C8-25F253DD404C}" type="pres">
      <dgm:prSet presAssocID="{9E71A913-4EB4-42F9-98E7-F2F0F98293F1}" presName="sp" presStyleCnt="0"/>
      <dgm:spPr/>
    </dgm:pt>
    <dgm:pt modelId="{E833784F-2093-4329-BEC7-61B46BBD78E3}" type="pres">
      <dgm:prSet presAssocID="{7C00B861-BECB-4C40-8FE1-318F52AC6030}" presName="composite" presStyleCnt="0"/>
      <dgm:spPr/>
    </dgm:pt>
    <dgm:pt modelId="{7FBAFE63-4878-45B6-B5EE-FECBB39FCA16}" type="pres">
      <dgm:prSet presAssocID="{7C00B861-BECB-4C40-8FE1-318F52AC6030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4F2E53-2A97-4188-81F4-B55D7ED1F023}" type="pres">
      <dgm:prSet presAssocID="{7C00B861-BECB-4C40-8FE1-318F52AC6030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15A5C7-876D-4DBB-B316-4C87FDFDB192}" srcId="{EBCEBBFA-5419-40CA-867A-56AFC311F681}" destId="{38CD9FE2-947E-4E8B-9C03-4AF367087E34}" srcOrd="0" destOrd="0" parTransId="{E336DDA6-28E6-4D06-B6D7-3CA0EC8545A1}" sibTransId="{F4BC9B9D-24B6-462D-81EE-E934E10A2F03}"/>
    <dgm:cxn modelId="{EA1508F4-FC20-44B6-BF22-FD510636DFC3}" type="presOf" srcId="{4C22CEC7-8AC0-40AD-8F66-A2BF3057EF83}" destId="{9743D87F-CEFF-41C8-A435-B294263BCE4E}" srcOrd="0" destOrd="0" presId="urn:microsoft.com/office/officeart/2005/8/layout/chevron2"/>
    <dgm:cxn modelId="{2F56D633-3A8E-41C9-9D95-B6980D4DD4CD}" type="presOf" srcId="{9FFCF612-ECCB-4920-8192-7AF6602DB938}" destId="{5DE3317F-69CA-44F8-9256-74F8D2D003AA}" srcOrd="0" destOrd="0" presId="urn:microsoft.com/office/officeart/2005/8/layout/chevron2"/>
    <dgm:cxn modelId="{89B60C25-3737-4705-B699-8B61CB3E4E76}" type="presOf" srcId="{C752C02B-B84B-48AE-BC29-F037FC9ADF95}" destId="{EA9DD8E5-290A-4E7E-A7C0-F8ABA904A378}" srcOrd="0" destOrd="0" presId="urn:microsoft.com/office/officeart/2005/8/layout/chevron2"/>
    <dgm:cxn modelId="{43040C12-44D8-485D-83F6-8DDFEEF0DCEF}" srcId="{84B4F2B2-BBE2-4EC3-B91D-8DD62D89B2B8}" destId="{E7820FBE-0E4B-499B-81F6-97A4CB0B69F6}" srcOrd="0" destOrd="0" parTransId="{A868865B-3327-4CEA-A0B6-C8ED73BE554B}" sibTransId="{EB80D422-1D63-4DE2-8F7E-0910240FE916}"/>
    <dgm:cxn modelId="{F77D1D3E-90C7-4385-A95C-E7B955BA606C}" type="presOf" srcId="{CEAD30FC-0367-4FBF-9FA1-90D719AC4384}" destId="{75D31E97-5A2B-4015-9AFB-3839B9CB5945}" srcOrd="0" destOrd="0" presId="urn:microsoft.com/office/officeart/2005/8/layout/chevron2"/>
    <dgm:cxn modelId="{3059589E-B3E7-43AA-A95F-FC5F80B963E0}" srcId="{4C22CEC7-8AC0-40AD-8F66-A2BF3057EF83}" destId="{9FFCF612-ECCB-4920-8192-7AF6602DB938}" srcOrd="0" destOrd="0" parTransId="{84D7791E-1671-4664-84D6-23A1AC72AFFE}" sibTransId="{09674171-6D2D-4F44-AF1F-9EC550BA666A}"/>
    <dgm:cxn modelId="{92E90DFA-6E6F-42CD-931F-0D4AA1B3A89C}" srcId="{5D91AFA2-083A-4007-88D7-DA2FCE86B867}" destId="{4C22CEC7-8AC0-40AD-8F66-A2BF3057EF83}" srcOrd="3" destOrd="0" parTransId="{3360012D-7884-4E22-BEEA-C0D7CD0FF2F6}" sibTransId="{B2CD9C46-829C-4580-AA9E-CF6142AD20AF}"/>
    <dgm:cxn modelId="{1E34CAAF-B497-4CD7-96E9-B0D0DFA82F59}" srcId="{5D91AFA2-083A-4007-88D7-DA2FCE86B867}" destId="{84B4F2B2-BBE2-4EC3-B91D-8DD62D89B2B8}" srcOrd="4" destOrd="0" parTransId="{FA31E64F-74E1-45FF-A6D4-7B9DDF7FCFC0}" sibTransId="{9E71A913-4EB4-42F9-98E7-F2F0F98293F1}"/>
    <dgm:cxn modelId="{5BC957DA-D5F3-402C-B8CD-6586DAA6A53F}" srcId="{AE68C654-31B6-4876-8F88-E9675E68EB72}" destId="{C752C02B-B84B-48AE-BC29-F037FC9ADF95}" srcOrd="0" destOrd="0" parTransId="{42F0E9DC-C188-4167-97BD-CD51A3C5688E}" sibTransId="{D8FA489A-CCBF-4FC6-8C3A-1FDF89220A19}"/>
    <dgm:cxn modelId="{CD6CF59C-7B04-4D17-BA9F-5B8EA824DEC3}" srcId="{09C29F56-6978-4AC8-9DBD-A6689F796A8C}" destId="{CEAD30FC-0367-4FBF-9FA1-90D719AC4384}" srcOrd="0" destOrd="0" parTransId="{109D5D2F-5844-4E14-88FB-EE7AD80925C1}" sibTransId="{4170CCD7-DEE0-4F7D-861A-1E777CB92267}"/>
    <dgm:cxn modelId="{52A30E15-1AC8-47C4-8447-9DA20AF9777D}" type="presOf" srcId="{C40FA346-6ECD-4652-82EC-5A890AA76F3E}" destId="{454F2E53-2A97-4188-81F4-B55D7ED1F023}" srcOrd="0" destOrd="0" presId="urn:microsoft.com/office/officeart/2005/8/layout/chevron2"/>
    <dgm:cxn modelId="{5B2E31BF-3761-452F-9CE5-AF45A17BC5A2}" type="presOf" srcId="{38CD9FE2-947E-4E8B-9C03-4AF367087E34}" destId="{7B3F62DC-3F0A-43EF-835D-9D79FB6A561F}" srcOrd="0" destOrd="0" presId="urn:microsoft.com/office/officeart/2005/8/layout/chevron2"/>
    <dgm:cxn modelId="{568A056E-3B33-4DAE-84FA-BEFAD32587D3}" type="presOf" srcId="{EBCEBBFA-5419-40CA-867A-56AFC311F681}" destId="{255D1053-2367-4194-8BD1-716125DA831F}" srcOrd="0" destOrd="0" presId="urn:microsoft.com/office/officeart/2005/8/layout/chevron2"/>
    <dgm:cxn modelId="{60FB6C13-5179-4C2D-8320-05B38930EE66}" type="presOf" srcId="{7C00B861-BECB-4C40-8FE1-318F52AC6030}" destId="{7FBAFE63-4878-45B6-B5EE-FECBB39FCA16}" srcOrd="0" destOrd="0" presId="urn:microsoft.com/office/officeart/2005/8/layout/chevron2"/>
    <dgm:cxn modelId="{1950B0ED-0163-4F7C-AF11-C37B99E25162}" type="presOf" srcId="{84B4F2B2-BBE2-4EC3-B91D-8DD62D89B2B8}" destId="{668FF5CE-E77C-47D2-AA38-DC39C34D849E}" srcOrd="0" destOrd="0" presId="urn:microsoft.com/office/officeart/2005/8/layout/chevron2"/>
    <dgm:cxn modelId="{69C57847-CAE0-44B3-BF91-4CB3A5A28181}" srcId="{5D91AFA2-083A-4007-88D7-DA2FCE86B867}" destId="{09C29F56-6978-4AC8-9DBD-A6689F796A8C}" srcOrd="0" destOrd="0" parTransId="{F21F7455-297A-458E-BECC-28F2635A151A}" sibTransId="{7B865F06-3AB1-4869-91E7-499E84692503}"/>
    <dgm:cxn modelId="{9C5DED87-1346-4675-BF97-89F20DCF70B2}" type="presOf" srcId="{E7820FBE-0E4B-499B-81F6-97A4CB0B69F6}" destId="{B8867CB1-6A1D-4E6A-AB22-AF590C81CBFB}" srcOrd="0" destOrd="0" presId="urn:microsoft.com/office/officeart/2005/8/layout/chevron2"/>
    <dgm:cxn modelId="{9707EC11-A522-4F5D-8CFD-5E3CFDC684AE}" type="presOf" srcId="{09C29F56-6978-4AC8-9DBD-A6689F796A8C}" destId="{83B97684-DD4E-433D-B84C-10A7B07FDC24}" srcOrd="0" destOrd="0" presId="urn:microsoft.com/office/officeart/2005/8/layout/chevron2"/>
    <dgm:cxn modelId="{CDC67F94-CCEE-4AE2-B4F9-12418251E119}" srcId="{7C00B861-BECB-4C40-8FE1-318F52AC6030}" destId="{C40FA346-6ECD-4652-82EC-5A890AA76F3E}" srcOrd="0" destOrd="0" parTransId="{AA3CFF05-57D2-4B73-AE92-77D754AE3E8C}" sibTransId="{152D45B7-9015-4DDB-9CAA-02CA0F777B44}"/>
    <dgm:cxn modelId="{BB678011-53AF-4B7B-86E8-FE3123FE33BB}" type="presOf" srcId="{AE68C654-31B6-4876-8F88-E9675E68EB72}" destId="{58FABA07-E991-4872-AA8C-06E18E1DB556}" srcOrd="0" destOrd="0" presId="urn:microsoft.com/office/officeart/2005/8/layout/chevron2"/>
    <dgm:cxn modelId="{822ADBA1-0FDA-4B92-A7C2-039009D62C76}" srcId="{5D91AFA2-083A-4007-88D7-DA2FCE86B867}" destId="{AE68C654-31B6-4876-8F88-E9675E68EB72}" srcOrd="1" destOrd="0" parTransId="{8FDA5E2A-4ED2-4C35-AFCF-68936BB43920}" sibTransId="{D3AAD042-CF11-414B-B3EB-3E20EB26D9C8}"/>
    <dgm:cxn modelId="{3BD41EFE-515C-42BA-9F85-61D2EF16A1AF}" type="presOf" srcId="{5D91AFA2-083A-4007-88D7-DA2FCE86B867}" destId="{7E245E86-3EAB-4ACA-93E1-F8053EC45F30}" srcOrd="0" destOrd="0" presId="urn:microsoft.com/office/officeart/2005/8/layout/chevron2"/>
    <dgm:cxn modelId="{7DFFC1E0-C732-45DE-9350-35ACD1869320}" srcId="{5D91AFA2-083A-4007-88D7-DA2FCE86B867}" destId="{EBCEBBFA-5419-40CA-867A-56AFC311F681}" srcOrd="2" destOrd="0" parTransId="{E96A10EC-FC34-4527-AA83-B8BE1D73FAE9}" sibTransId="{5FB59CE6-50F8-4FE3-9F15-AA283DE886CC}"/>
    <dgm:cxn modelId="{B463A8D5-1054-4C41-9644-862A4E513C63}" srcId="{5D91AFA2-083A-4007-88D7-DA2FCE86B867}" destId="{7C00B861-BECB-4C40-8FE1-318F52AC6030}" srcOrd="5" destOrd="0" parTransId="{C8F6A46D-8767-4B05-A2CE-1E03B005EED9}" sibTransId="{2CEBF069-C7C0-46A5-BDC5-730BD8B04C7C}"/>
    <dgm:cxn modelId="{7EC80A1B-BC4C-402E-98A6-65E24862F073}" type="presParOf" srcId="{7E245E86-3EAB-4ACA-93E1-F8053EC45F30}" destId="{168C77FA-9049-4B79-9CF2-E0356A055524}" srcOrd="0" destOrd="0" presId="urn:microsoft.com/office/officeart/2005/8/layout/chevron2"/>
    <dgm:cxn modelId="{D5774BF2-3EEE-4381-B570-0D4B913022B7}" type="presParOf" srcId="{168C77FA-9049-4B79-9CF2-E0356A055524}" destId="{83B97684-DD4E-433D-B84C-10A7B07FDC24}" srcOrd="0" destOrd="0" presId="urn:microsoft.com/office/officeart/2005/8/layout/chevron2"/>
    <dgm:cxn modelId="{EFED05BD-3CEF-496B-B887-5C7D827ACF07}" type="presParOf" srcId="{168C77FA-9049-4B79-9CF2-E0356A055524}" destId="{75D31E97-5A2B-4015-9AFB-3839B9CB5945}" srcOrd="1" destOrd="0" presId="urn:microsoft.com/office/officeart/2005/8/layout/chevron2"/>
    <dgm:cxn modelId="{3328E0D2-151C-42A6-81FD-1F6B740DD348}" type="presParOf" srcId="{7E245E86-3EAB-4ACA-93E1-F8053EC45F30}" destId="{09FA71F9-8DC3-4780-B9CA-85614E20365F}" srcOrd="1" destOrd="0" presId="urn:microsoft.com/office/officeart/2005/8/layout/chevron2"/>
    <dgm:cxn modelId="{83436853-61B0-4EBF-91A4-A1174267999A}" type="presParOf" srcId="{7E245E86-3EAB-4ACA-93E1-F8053EC45F30}" destId="{0C7A0375-D608-4137-8E6C-F244F23C8E6D}" srcOrd="2" destOrd="0" presId="urn:microsoft.com/office/officeart/2005/8/layout/chevron2"/>
    <dgm:cxn modelId="{8E3012D9-5E3F-4152-820B-BB2D899769C4}" type="presParOf" srcId="{0C7A0375-D608-4137-8E6C-F244F23C8E6D}" destId="{58FABA07-E991-4872-AA8C-06E18E1DB556}" srcOrd="0" destOrd="0" presId="urn:microsoft.com/office/officeart/2005/8/layout/chevron2"/>
    <dgm:cxn modelId="{234B31B9-29C3-4DB1-B43F-4E78B83D236B}" type="presParOf" srcId="{0C7A0375-D608-4137-8E6C-F244F23C8E6D}" destId="{EA9DD8E5-290A-4E7E-A7C0-F8ABA904A378}" srcOrd="1" destOrd="0" presId="urn:microsoft.com/office/officeart/2005/8/layout/chevron2"/>
    <dgm:cxn modelId="{883BBD73-E2E6-42F4-88FE-2749690A53F2}" type="presParOf" srcId="{7E245E86-3EAB-4ACA-93E1-F8053EC45F30}" destId="{8BF4630C-6807-443F-934B-F2EEEBE51704}" srcOrd="3" destOrd="0" presId="urn:microsoft.com/office/officeart/2005/8/layout/chevron2"/>
    <dgm:cxn modelId="{45D5FC86-0A28-474D-833E-FA34EE80B705}" type="presParOf" srcId="{7E245E86-3EAB-4ACA-93E1-F8053EC45F30}" destId="{D7DB66A0-1576-4DCC-B7E6-4B62BD7A9964}" srcOrd="4" destOrd="0" presId="urn:microsoft.com/office/officeart/2005/8/layout/chevron2"/>
    <dgm:cxn modelId="{AE46A806-E4C1-4BE5-8B32-23CD2680FEA3}" type="presParOf" srcId="{D7DB66A0-1576-4DCC-B7E6-4B62BD7A9964}" destId="{255D1053-2367-4194-8BD1-716125DA831F}" srcOrd="0" destOrd="0" presId="urn:microsoft.com/office/officeart/2005/8/layout/chevron2"/>
    <dgm:cxn modelId="{2D66F3A3-EB17-4304-9E3C-F45DCFEF36EC}" type="presParOf" srcId="{D7DB66A0-1576-4DCC-B7E6-4B62BD7A9964}" destId="{7B3F62DC-3F0A-43EF-835D-9D79FB6A561F}" srcOrd="1" destOrd="0" presId="urn:microsoft.com/office/officeart/2005/8/layout/chevron2"/>
    <dgm:cxn modelId="{7A8F78C6-DBAD-4E2D-AC1E-851DF75A295B}" type="presParOf" srcId="{7E245E86-3EAB-4ACA-93E1-F8053EC45F30}" destId="{3B5F1033-5812-4FEF-B71C-F9EF2ACD4916}" srcOrd="5" destOrd="0" presId="urn:microsoft.com/office/officeart/2005/8/layout/chevron2"/>
    <dgm:cxn modelId="{DA5A64D2-7AF5-470D-A85B-3D52FA8B9E55}" type="presParOf" srcId="{7E245E86-3EAB-4ACA-93E1-F8053EC45F30}" destId="{5AC3BC19-0700-48E9-B7B6-A2D10A10F8F4}" srcOrd="6" destOrd="0" presId="urn:microsoft.com/office/officeart/2005/8/layout/chevron2"/>
    <dgm:cxn modelId="{A9E83846-8DBA-4A91-A961-5DA17EE46D14}" type="presParOf" srcId="{5AC3BC19-0700-48E9-B7B6-A2D10A10F8F4}" destId="{9743D87F-CEFF-41C8-A435-B294263BCE4E}" srcOrd="0" destOrd="0" presId="urn:microsoft.com/office/officeart/2005/8/layout/chevron2"/>
    <dgm:cxn modelId="{7E984EC9-59C4-45E9-A64F-3954E26EAE69}" type="presParOf" srcId="{5AC3BC19-0700-48E9-B7B6-A2D10A10F8F4}" destId="{5DE3317F-69CA-44F8-9256-74F8D2D003AA}" srcOrd="1" destOrd="0" presId="urn:microsoft.com/office/officeart/2005/8/layout/chevron2"/>
    <dgm:cxn modelId="{808B212B-68E1-46A6-917F-3842A8806A43}" type="presParOf" srcId="{7E245E86-3EAB-4ACA-93E1-F8053EC45F30}" destId="{FFF34415-CE0D-46BC-A900-76519EB32899}" srcOrd="7" destOrd="0" presId="urn:microsoft.com/office/officeart/2005/8/layout/chevron2"/>
    <dgm:cxn modelId="{8B82605F-3791-4AA3-8846-B4A3A3A90120}" type="presParOf" srcId="{7E245E86-3EAB-4ACA-93E1-F8053EC45F30}" destId="{8B460FE4-5BCA-426C-A126-591D8D91E31A}" srcOrd="8" destOrd="0" presId="urn:microsoft.com/office/officeart/2005/8/layout/chevron2"/>
    <dgm:cxn modelId="{A3EA6687-423D-4B40-90A6-2E3EBD8E3FC6}" type="presParOf" srcId="{8B460FE4-5BCA-426C-A126-591D8D91E31A}" destId="{668FF5CE-E77C-47D2-AA38-DC39C34D849E}" srcOrd="0" destOrd="0" presId="urn:microsoft.com/office/officeart/2005/8/layout/chevron2"/>
    <dgm:cxn modelId="{416312AF-8F18-4C1E-AF2A-649A163DBA66}" type="presParOf" srcId="{8B460FE4-5BCA-426C-A126-591D8D91E31A}" destId="{B8867CB1-6A1D-4E6A-AB22-AF590C81CBFB}" srcOrd="1" destOrd="0" presId="urn:microsoft.com/office/officeart/2005/8/layout/chevron2"/>
    <dgm:cxn modelId="{A523C408-96E5-4F30-BF99-FD493CC53522}" type="presParOf" srcId="{7E245E86-3EAB-4ACA-93E1-F8053EC45F30}" destId="{0C13016F-B166-4532-84C8-25F253DD404C}" srcOrd="9" destOrd="0" presId="urn:microsoft.com/office/officeart/2005/8/layout/chevron2"/>
    <dgm:cxn modelId="{5390482F-8C5D-4C91-A9DE-D64B06077666}" type="presParOf" srcId="{7E245E86-3EAB-4ACA-93E1-F8053EC45F30}" destId="{E833784F-2093-4329-BEC7-61B46BBD78E3}" srcOrd="10" destOrd="0" presId="urn:microsoft.com/office/officeart/2005/8/layout/chevron2"/>
    <dgm:cxn modelId="{5C0D502F-EDAC-4FD3-B94B-22968A0F59EA}" type="presParOf" srcId="{E833784F-2093-4329-BEC7-61B46BBD78E3}" destId="{7FBAFE63-4878-45B6-B5EE-FECBB39FCA16}" srcOrd="0" destOrd="0" presId="urn:microsoft.com/office/officeart/2005/8/layout/chevron2"/>
    <dgm:cxn modelId="{3A8CBD10-C97D-40F3-8E22-B6939690A03D}" type="presParOf" srcId="{E833784F-2093-4329-BEC7-61B46BBD78E3}" destId="{454F2E53-2A97-4188-81F4-B55D7ED1F0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91AFA2-083A-4007-88D7-DA2FCE86B867}" type="doc">
      <dgm:prSet loTypeId="urn:microsoft.com/office/officeart/2005/8/layout/chevron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CEAD30FC-0367-4FBF-9FA1-90D719AC4384}">
      <dgm:prSet phldrT="[Текст]" custT="1"/>
      <dgm:spPr/>
      <dgm:t>
        <a:bodyPr/>
        <a:lstStyle/>
        <a:p>
          <a:r>
            <a:rPr lang="ru-RU" sz="1800" dirty="0" smtClean="0"/>
            <a:t>расчет русловых деформаций</a:t>
          </a:r>
          <a:endParaRPr lang="ru-RU" sz="1800" dirty="0"/>
        </a:p>
      </dgm:t>
    </dgm:pt>
    <dgm:pt modelId="{109D5D2F-5844-4E14-88FB-EE7AD80925C1}" type="parTrans" cxnId="{CD6CF59C-7B04-4D17-BA9F-5B8EA824DEC3}">
      <dgm:prSet/>
      <dgm:spPr/>
      <dgm:t>
        <a:bodyPr/>
        <a:lstStyle/>
        <a:p>
          <a:endParaRPr lang="ru-RU"/>
        </a:p>
      </dgm:t>
    </dgm:pt>
    <dgm:pt modelId="{4170CCD7-DEE0-4F7D-861A-1E777CB92267}" type="sibTrans" cxnId="{CD6CF59C-7B04-4D17-BA9F-5B8EA824DEC3}">
      <dgm:prSet/>
      <dgm:spPr/>
      <dgm:t>
        <a:bodyPr/>
        <a:lstStyle/>
        <a:p>
          <a:endParaRPr lang="ru-RU"/>
        </a:p>
      </dgm:t>
    </dgm:pt>
    <dgm:pt modelId="{AE68C654-31B6-4876-8F88-E9675E68EB72}">
      <dgm:prSet phldrT="[Текст]"/>
      <dgm:spPr/>
      <dgm:t>
        <a:bodyPr/>
        <a:lstStyle/>
        <a:p>
          <a:endParaRPr lang="ru-RU" dirty="0"/>
        </a:p>
      </dgm:t>
    </dgm:pt>
    <dgm:pt modelId="{8FDA5E2A-4ED2-4C35-AFCF-68936BB43920}" type="parTrans" cxnId="{822ADBA1-0FDA-4B92-A7C2-039009D62C76}">
      <dgm:prSet/>
      <dgm:spPr/>
      <dgm:t>
        <a:bodyPr/>
        <a:lstStyle/>
        <a:p>
          <a:endParaRPr lang="ru-RU"/>
        </a:p>
      </dgm:t>
    </dgm:pt>
    <dgm:pt modelId="{D3AAD042-CF11-414B-B3EB-3E20EB26D9C8}" type="sibTrans" cxnId="{822ADBA1-0FDA-4B92-A7C2-039009D62C76}">
      <dgm:prSet/>
      <dgm:spPr/>
      <dgm:t>
        <a:bodyPr/>
        <a:lstStyle/>
        <a:p>
          <a:endParaRPr lang="ru-RU"/>
        </a:p>
      </dgm:t>
    </dgm:pt>
    <dgm:pt modelId="{C752C02B-B84B-48AE-BC29-F037FC9ADF95}">
      <dgm:prSet phldrT="[Текст]" custT="1"/>
      <dgm:spPr/>
      <dgm:t>
        <a:bodyPr/>
        <a:lstStyle/>
        <a:p>
          <a:r>
            <a:rPr lang="ru-RU" sz="1800" dirty="0" smtClean="0"/>
            <a:t>расчет </a:t>
          </a:r>
          <a:r>
            <a:rPr lang="ru-RU" sz="1800" dirty="0" err="1" smtClean="0"/>
            <a:t>заторно-зажорных</a:t>
          </a:r>
          <a:r>
            <a:rPr lang="ru-RU" sz="1800" dirty="0" smtClean="0"/>
            <a:t> явлений</a:t>
          </a:r>
          <a:endParaRPr lang="ru-RU" sz="1500" dirty="0"/>
        </a:p>
      </dgm:t>
    </dgm:pt>
    <dgm:pt modelId="{42F0E9DC-C188-4167-97BD-CD51A3C5688E}" type="parTrans" cxnId="{5BC957DA-D5F3-402C-B8CD-6586DAA6A53F}">
      <dgm:prSet/>
      <dgm:spPr/>
      <dgm:t>
        <a:bodyPr/>
        <a:lstStyle/>
        <a:p>
          <a:endParaRPr lang="ru-RU"/>
        </a:p>
      </dgm:t>
    </dgm:pt>
    <dgm:pt modelId="{D8FA489A-CCBF-4FC6-8C3A-1FDF89220A19}" type="sibTrans" cxnId="{5BC957DA-D5F3-402C-B8CD-6586DAA6A53F}">
      <dgm:prSet/>
      <dgm:spPr/>
      <dgm:t>
        <a:bodyPr/>
        <a:lstStyle/>
        <a:p>
          <a:endParaRPr lang="ru-RU"/>
        </a:p>
      </dgm:t>
    </dgm:pt>
    <dgm:pt modelId="{EBCEBBFA-5419-40CA-867A-56AFC311F681}">
      <dgm:prSet phldrT="[Текст]"/>
      <dgm:spPr/>
      <dgm:t>
        <a:bodyPr/>
        <a:lstStyle/>
        <a:p>
          <a:endParaRPr lang="ru-RU" dirty="0"/>
        </a:p>
      </dgm:t>
    </dgm:pt>
    <dgm:pt modelId="{E96A10EC-FC34-4527-AA83-B8BE1D73FAE9}" type="parTrans" cxnId="{7DFFC1E0-C732-45DE-9350-35ACD1869320}">
      <dgm:prSet/>
      <dgm:spPr/>
      <dgm:t>
        <a:bodyPr/>
        <a:lstStyle/>
        <a:p>
          <a:endParaRPr lang="ru-RU"/>
        </a:p>
      </dgm:t>
    </dgm:pt>
    <dgm:pt modelId="{5FB59CE6-50F8-4FE3-9F15-AA283DE886CC}" type="sibTrans" cxnId="{7DFFC1E0-C732-45DE-9350-35ACD1869320}">
      <dgm:prSet/>
      <dgm:spPr/>
      <dgm:t>
        <a:bodyPr/>
        <a:lstStyle/>
        <a:p>
          <a:endParaRPr lang="ru-RU"/>
        </a:p>
      </dgm:t>
    </dgm:pt>
    <dgm:pt modelId="{38CD9FE2-947E-4E8B-9C03-4AF367087E34}">
      <dgm:prSet phldrT="[Текст]" custT="1"/>
      <dgm:spPr/>
      <dgm:t>
        <a:bodyPr/>
        <a:lstStyle/>
        <a:p>
          <a:r>
            <a:rPr lang="ru-RU" sz="1800" dirty="0" smtClean="0"/>
            <a:t>расчет подпорных уровней воды на устьевых участках рек</a:t>
          </a:r>
          <a:endParaRPr lang="ru-RU" sz="1500" dirty="0"/>
        </a:p>
      </dgm:t>
    </dgm:pt>
    <dgm:pt modelId="{E336DDA6-28E6-4D06-B6D7-3CA0EC8545A1}" type="parTrans" cxnId="{3315A5C7-876D-4DBB-B316-4C87FDFDB192}">
      <dgm:prSet/>
      <dgm:spPr/>
      <dgm:t>
        <a:bodyPr/>
        <a:lstStyle/>
        <a:p>
          <a:endParaRPr lang="ru-RU"/>
        </a:p>
      </dgm:t>
    </dgm:pt>
    <dgm:pt modelId="{F4BC9B9D-24B6-462D-81EE-E934E10A2F03}" type="sibTrans" cxnId="{3315A5C7-876D-4DBB-B316-4C87FDFDB192}">
      <dgm:prSet/>
      <dgm:spPr/>
      <dgm:t>
        <a:bodyPr/>
        <a:lstStyle/>
        <a:p>
          <a:endParaRPr lang="ru-RU"/>
        </a:p>
      </dgm:t>
    </dgm:pt>
    <dgm:pt modelId="{4C22CEC7-8AC0-40AD-8F66-A2BF3057EF83}">
      <dgm:prSet phldrT="[Текст]"/>
      <dgm:spPr/>
      <dgm:t>
        <a:bodyPr/>
        <a:lstStyle/>
        <a:p>
          <a:endParaRPr lang="ru-RU" dirty="0"/>
        </a:p>
      </dgm:t>
    </dgm:pt>
    <dgm:pt modelId="{3360012D-7884-4E22-BEEA-C0D7CD0FF2F6}" type="parTrans" cxnId="{92E90DFA-6E6F-42CD-931F-0D4AA1B3A89C}">
      <dgm:prSet/>
      <dgm:spPr/>
      <dgm:t>
        <a:bodyPr/>
        <a:lstStyle/>
        <a:p>
          <a:endParaRPr lang="ru-RU"/>
        </a:p>
      </dgm:t>
    </dgm:pt>
    <dgm:pt modelId="{B2CD9C46-829C-4580-AA9E-CF6142AD20AF}" type="sibTrans" cxnId="{92E90DFA-6E6F-42CD-931F-0D4AA1B3A89C}">
      <dgm:prSet/>
      <dgm:spPr/>
      <dgm:t>
        <a:bodyPr/>
        <a:lstStyle/>
        <a:p>
          <a:endParaRPr lang="ru-RU"/>
        </a:p>
      </dgm:t>
    </dgm:pt>
    <dgm:pt modelId="{84B4F2B2-BBE2-4EC3-B91D-8DD62D89B2B8}">
      <dgm:prSet phldrT="[Текст]"/>
      <dgm:spPr/>
      <dgm:t>
        <a:bodyPr/>
        <a:lstStyle/>
        <a:p>
          <a:endParaRPr lang="ru-RU" dirty="0"/>
        </a:p>
      </dgm:t>
    </dgm:pt>
    <dgm:pt modelId="{FA31E64F-74E1-45FF-A6D4-7B9DDF7FCFC0}" type="parTrans" cxnId="{1E34CAAF-B497-4CD7-96E9-B0D0DFA82F59}">
      <dgm:prSet/>
      <dgm:spPr/>
      <dgm:t>
        <a:bodyPr/>
        <a:lstStyle/>
        <a:p>
          <a:endParaRPr lang="ru-RU"/>
        </a:p>
      </dgm:t>
    </dgm:pt>
    <dgm:pt modelId="{9E71A913-4EB4-42F9-98E7-F2F0F98293F1}" type="sibTrans" cxnId="{1E34CAAF-B497-4CD7-96E9-B0D0DFA82F59}">
      <dgm:prSet/>
      <dgm:spPr/>
      <dgm:t>
        <a:bodyPr/>
        <a:lstStyle/>
        <a:p>
          <a:endParaRPr lang="ru-RU"/>
        </a:p>
      </dgm:t>
    </dgm:pt>
    <dgm:pt modelId="{9FFCF612-ECCB-4920-8192-7AF6602DB938}">
      <dgm:prSet custT="1"/>
      <dgm:spPr/>
      <dgm:t>
        <a:bodyPr/>
        <a:lstStyle/>
        <a:p>
          <a:r>
            <a:rPr lang="ru-RU" sz="1800" dirty="0" smtClean="0"/>
            <a:t>расчет расходов и уровней воды при отсутствии данных наблюдений в створе проектирования</a:t>
          </a:r>
          <a:endParaRPr lang="ru-RU" sz="1800" dirty="0"/>
        </a:p>
      </dgm:t>
    </dgm:pt>
    <dgm:pt modelId="{84D7791E-1671-4664-84D6-23A1AC72AFFE}" type="parTrans" cxnId="{3059589E-B3E7-43AA-A95F-FC5F80B963E0}">
      <dgm:prSet/>
      <dgm:spPr/>
      <dgm:t>
        <a:bodyPr/>
        <a:lstStyle/>
        <a:p>
          <a:endParaRPr lang="ru-RU"/>
        </a:p>
      </dgm:t>
    </dgm:pt>
    <dgm:pt modelId="{09674171-6D2D-4F44-AF1F-9EC550BA666A}" type="sibTrans" cxnId="{3059589E-B3E7-43AA-A95F-FC5F80B963E0}">
      <dgm:prSet/>
      <dgm:spPr/>
      <dgm:t>
        <a:bodyPr/>
        <a:lstStyle/>
        <a:p>
          <a:endParaRPr lang="ru-RU"/>
        </a:p>
      </dgm:t>
    </dgm:pt>
    <dgm:pt modelId="{E7820FBE-0E4B-499B-81F6-97A4CB0B69F6}">
      <dgm:prSet custT="1"/>
      <dgm:spPr/>
      <dgm:t>
        <a:bodyPr/>
        <a:lstStyle/>
        <a:p>
          <a:r>
            <a:rPr lang="ru-RU" sz="1800" dirty="0" smtClean="0"/>
            <a:t>расчет гидрологических характеристик с учетом климатических и антропогенных изменений</a:t>
          </a:r>
          <a:endParaRPr lang="ru-RU" sz="1800" dirty="0"/>
        </a:p>
      </dgm:t>
    </dgm:pt>
    <dgm:pt modelId="{A868865B-3327-4CEA-A0B6-C8ED73BE554B}" type="parTrans" cxnId="{43040C12-44D8-485D-83F6-8DDFEEF0DCEF}">
      <dgm:prSet/>
      <dgm:spPr/>
      <dgm:t>
        <a:bodyPr/>
        <a:lstStyle/>
        <a:p>
          <a:endParaRPr lang="ru-RU"/>
        </a:p>
      </dgm:t>
    </dgm:pt>
    <dgm:pt modelId="{EB80D422-1D63-4DE2-8F7E-0910240FE916}" type="sibTrans" cxnId="{43040C12-44D8-485D-83F6-8DDFEEF0DCEF}">
      <dgm:prSet/>
      <dgm:spPr/>
      <dgm:t>
        <a:bodyPr/>
        <a:lstStyle/>
        <a:p>
          <a:endParaRPr lang="ru-RU"/>
        </a:p>
      </dgm:t>
    </dgm:pt>
    <dgm:pt modelId="{09C29F56-6978-4AC8-9DBD-A6689F796A8C}">
      <dgm:prSet phldrT="[Текст]"/>
      <dgm:spPr/>
      <dgm:t>
        <a:bodyPr/>
        <a:lstStyle/>
        <a:p>
          <a:endParaRPr lang="ru-RU" dirty="0"/>
        </a:p>
      </dgm:t>
    </dgm:pt>
    <dgm:pt modelId="{7B865F06-3AB1-4869-91E7-499E84692503}" type="sibTrans" cxnId="{69C57847-CAE0-44B3-BF91-4CB3A5A28181}">
      <dgm:prSet/>
      <dgm:spPr/>
      <dgm:t>
        <a:bodyPr/>
        <a:lstStyle/>
        <a:p>
          <a:endParaRPr lang="ru-RU"/>
        </a:p>
      </dgm:t>
    </dgm:pt>
    <dgm:pt modelId="{F21F7455-297A-458E-BECC-28F2635A151A}" type="parTrans" cxnId="{69C57847-CAE0-44B3-BF91-4CB3A5A28181}">
      <dgm:prSet/>
      <dgm:spPr/>
      <dgm:t>
        <a:bodyPr/>
        <a:lstStyle/>
        <a:p>
          <a:endParaRPr lang="ru-RU"/>
        </a:p>
      </dgm:t>
    </dgm:pt>
    <dgm:pt modelId="{6EE5E6AA-AD49-4D8B-B05B-1AD2C485EC9B}">
      <dgm:prSet phldrT="[Текст]"/>
      <dgm:spPr/>
      <dgm:t>
        <a:bodyPr/>
        <a:lstStyle/>
        <a:p>
          <a:endParaRPr lang="ru-RU" dirty="0"/>
        </a:p>
      </dgm:t>
    </dgm:pt>
    <dgm:pt modelId="{34FDAE95-300C-465E-91CC-3AE7C3F76031}" type="parTrans" cxnId="{7E9271E9-D69B-45C8-A2DB-D96AE5C3C742}">
      <dgm:prSet/>
      <dgm:spPr/>
      <dgm:t>
        <a:bodyPr/>
        <a:lstStyle/>
        <a:p>
          <a:endParaRPr lang="ru-RU"/>
        </a:p>
      </dgm:t>
    </dgm:pt>
    <dgm:pt modelId="{21991054-C6EB-4745-990F-2D204EF1D69F}" type="sibTrans" cxnId="{7E9271E9-D69B-45C8-A2DB-D96AE5C3C742}">
      <dgm:prSet/>
      <dgm:spPr/>
      <dgm:t>
        <a:bodyPr/>
        <a:lstStyle/>
        <a:p>
          <a:endParaRPr lang="ru-RU"/>
        </a:p>
      </dgm:t>
    </dgm:pt>
    <dgm:pt modelId="{BB1463D3-5580-43DA-B669-1225F9D131E2}">
      <dgm:prSet custT="1"/>
      <dgm:spPr/>
      <dgm:t>
        <a:bodyPr/>
        <a:lstStyle/>
        <a:p>
          <a:r>
            <a:rPr lang="ru-RU" sz="1800" dirty="0" smtClean="0"/>
            <a:t>расчет расходов воды при прорыве некапитальных плотин</a:t>
          </a:r>
          <a:endParaRPr lang="ru-RU" sz="1800" dirty="0"/>
        </a:p>
      </dgm:t>
    </dgm:pt>
    <dgm:pt modelId="{1AF6BB10-B63A-43E5-AE04-B21F33DE88CC}" type="parTrans" cxnId="{7646EEC9-5F7D-45E0-B548-0B8101352F94}">
      <dgm:prSet/>
      <dgm:spPr/>
      <dgm:t>
        <a:bodyPr/>
        <a:lstStyle/>
        <a:p>
          <a:endParaRPr lang="ru-RU"/>
        </a:p>
      </dgm:t>
    </dgm:pt>
    <dgm:pt modelId="{C2C6D4F7-8147-4BBE-AD4D-8A3ADF31AAE1}" type="sibTrans" cxnId="{7646EEC9-5F7D-45E0-B548-0B8101352F94}">
      <dgm:prSet/>
      <dgm:spPr/>
      <dgm:t>
        <a:bodyPr/>
        <a:lstStyle/>
        <a:p>
          <a:endParaRPr lang="ru-RU"/>
        </a:p>
      </dgm:t>
    </dgm:pt>
    <dgm:pt modelId="{71021DF4-29ED-493D-B09B-0EDE18959FA4}">
      <dgm:prSet phldrT="[Текст]"/>
      <dgm:spPr/>
      <dgm:t>
        <a:bodyPr/>
        <a:lstStyle/>
        <a:p>
          <a:endParaRPr lang="ru-RU" dirty="0"/>
        </a:p>
      </dgm:t>
    </dgm:pt>
    <dgm:pt modelId="{8378FD66-F316-4FD2-BDB9-0437231B4F00}" type="parTrans" cxnId="{EF32184A-35DF-479F-9499-A1B38B5C9AAE}">
      <dgm:prSet/>
      <dgm:spPr/>
      <dgm:t>
        <a:bodyPr/>
        <a:lstStyle/>
        <a:p>
          <a:endParaRPr lang="ru-RU"/>
        </a:p>
      </dgm:t>
    </dgm:pt>
    <dgm:pt modelId="{D3CC96FE-7ED1-4CF5-A5CF-8FBDD2FE2117}" type="sibTrans" cxnId="{EF32184A-35DF-479F-9499-A1B38B5C9AAE}">
      <dgm:prSet/>
      <dgm:spPr/>
      <dgm:t>
        <a:bodyPr/>
        <a:lstStyle/>
        <a:p>
          <a:endParaRPr lang="ru-RU"/>
        </a:p>
      </dgm:t>
    </dgm:pt>
    <dgm:pt modelId="{C56D35B7-C986-456B-B86F-F9E03FB222AC}">
      <dgm:prSet custT="1"/>
      <dgm:spPr/>
      <dgm:t>
        <a:bodyPr/>
        <a:lstStyle/>
        <a:p>
          <a:r>
            <a:rPr lang="ru-RU" sz="1800" dirty="0" smtClean="0"/>
            <a:t>определение границ </a:t>
          </a:r>
          <a:r>
            <a:rPr lang="ru-RU" sz="1800" dirty="0" err="1" smtClean="0"/>
            <a:t>водоохранных</a:t>
          </a:r>
          <a:r>
            <a:rPr lang="ru-RU" sz="1800" dirty="0" smtClean="0"/>
            <a:t> зон и прибрежных защитных полос  </a:t>
          </a:r>
          <a:endParaRPr lang="ru-RU" sz="1800" dirty="0"/>
        </a:p>
      </dgm:t>
    </dgm:pt>
    <dgm:pt modelId="{715930C9-5469-42CD-94AC-03D623F60CD6}" type="parTrans" cxnId="{CBE794B1-B1E3-4250-A0D6-CC5C36FDD579}">
      <dgm:prSet/>
      <dgm:spPr/>
      <dgm:t>
        <a:bodyPr/>
        <a:lstStyle/>
        <a:p>
          <a:endParaRPr lang="ru-RU"/>
        </a:p>
      </dgm:t>
    </dgm:pt>
    <dgm:pt modelId="{51F1B316-88D4-4D35-8133-623C66EFA9D5}" type="sibTrans" cxnId="{CBE794B1-B1E3-4250-A0D6-CC5C36FDD579}">
      <dgm:prSet/>
      <dgm:spPr/>
      <dgm:t>
        <a:bodyPr/>
        <a:lstStyle/>
        <a:p>
          <a:endParaRPr lang="ru-RU"/>
        </a:p>
      </dgm:t>
    </dgm:pt>
    <dgm:pt modelId="{5C86C335-2FCC-43A4-94AE-1ECCA58E8EC0}">
      <dgm:prSet phldrT="[Текст]"/>
      <dgm:spPr/>
      <dgm:t>
        <a:bodyPr/>
        <a:lstStyle/>
        <a:p>
          <a:endParaRPr lang="ru-RU" dirty="0"/>
        </a:p>
      </dgm:t>
    </dgm:pt>
    <dgm:pt modelId="{5544BBD7-57C1-446A-8875-A5F4F218F1F0}" type="parTrans" cxnId="{7DED6564-8F4F-40F7-A870-72EF99063E32}">
      <dgm:prSet/>
      <dgm:spPr/>
      <dgm:t>
        <a:bodyPr/>
        <a:lstStyle/>
        <a:p>
          <a:endParaRPr lang="ru-RU"/>
        </a:p>
      </dgm:t>
    </dgm:pt>
    <dgm:pt modelId="{957293C4-12CE-4492-B9ED-E27D64EF9E59}" type="sibTrans" cxnId="{7DED6564-8F4F-40F7-A870-72EF99063E32}">
      <dgm:prSet/>
      <dgm:spPr/>
      <dgm:t>
        <a:bodyPr/>
        <a:lstStyle/>
        <a:p>
          <a:endParaRPr lang="ru-RU"/>
        </a:p>
      </dgm:t>
    </dgm:pt>
    <dgm:pt modelId="{F4C2765A-C539-4AA7-9C33-260AD1D781A3}">
      <dgm:prSet custT="1"/>
      <dgm:spPr/>
      <dgm:t>
        <a:bodyPr/>
        <a:lstStyle/>
        <a:p>
          <a:r>
            <a:rPr lang="ru-RU" sz="1800" dirty="0" smtClean="0"/>
            <a:t>расчет нестандартных гидрологических характеристик</a:t>
          </a:r>
          <a:endParaRPr lang="ru-RU" sz="1800" dirty="0"/>
        </a:p>
      </dgm:t>
    </dgm:pt>
    <dgm:pt modelId="{5FCF6937-B69A-4604-B789-8F90FAEED5CC}" type="parTrans" cxnId="{3ED714AF-0CA7-4376-B6E0-6D6B0E110B2F}">
      <dgm:prSet/>
      <dgm:spPr/>
      <dgm:t>
        <a:bodyPr/>
        <a:lstStyle/>
        <a:p>
          <a:endParaRPr lang="ru-RU"/>
        </a:p>
      </dgm:t>
    </dgm:pt>
    <dgm:pt modelId="{7B6B4CBC-702C-44CF-B524-A372C4D311DE}" type="sibTrans" cxnId="{3ED714AF-0CA7-4376-B6E0-6D6B0E110B2F}">
      <dgm:prSet/>
      <dgm:spPr/>
      <dgm:t>
        <a:bodyPr/>
        <a:lstStyle/>
        <a:p>
          <a:endParaRPr lang="ru-RU"/>
        </a:p>
      </dgm:t>
    </dgm:pt>
    <dgm:pt modelId="{65AF8C34-9423-4A9E-B097-1FEE14E30C04}">
      <dgm:prSet phldrT="[Текст]"/>
      <dgm:spPr/>
      <dgm:t>
        <a:bodyPr/>
        <a:lstStyle/>
        <a:p>
          <a:endParaRPr lang="ru-RU" dirty="0"/>
        </a:p>
      </dgm:t>
    </dgm:pt>
    <dgm:pt modelId="{EFD0D033-7BDB-41B3-8191-80EA43551422}" type="parTrans" cxnId="{CF9011D9-B2F8-4B88-B3B7-79CDFB8BFF64}">
      <dgm:prSet/>
      <dgm:spPr/>
      <dgm:t>
        <a:bodyPr/>
        <a:lstStyle/>
        <a:p>
          <a:endParaRPr lang="ru-RU"/>
        </a:p>
      </dgm:t>
    </dgm:pt>
    <dgm:pt modelId="{261CD321-C6A3-4AAC-89AD-0B73119DFD0E}" type="sibTrans" cxnId="{CF9011D9-B2F8-4B88-B3B7-79CDFB8BFF64}">
      <dgm:prSet/>
      <dgm:spPr/>
      <dgm:t>
        <a:bodyPr/>
        <a:lstStyle/>
        <a:p>
          <a:endParaRPr lang="ru-RU"/>
        </a:p>
      </dgm:t>
    </dgm:pt>
    <dgm:pt modelId="{FEE1BA1C-8749-489D-B8B9-F8A59D778EE6}">
      <dgm:prSet custT="1"/>
      <dgm:spPr/>
      <dgm:t>
        <a:bodyPr/>
        <a:lstStyle/>
        <a:p>
          <a:r>
            <a:rPr lang="ru-RU" sz="1800" dirty="0" smtClean="0"/>
            <a:t>оценка опасных гидрометеорологических явлений</a:t>
          </a:r>
          <a:endParaRPr lang="ru-RU" sz="1800" dirty="0"/>
        </a:p>
      </dgm:t>
    </dgm:pt>
    <dgm:pt modelId="{D6DDA1D1-8AC0-4482-A2E9-51B6FEA9EC9A}" type="parTrans" cxnId="{4F87D535-DDCD-49B2-96CB-D5D44EA504C0}">
      <dgm:prSet/>
      <dgm:spPr/>
      <dgm:t>
        <a:bodyPr/>
        <a:lstStyle/>
        <a:p>
          <a:endParaRPr lang="ru-RU"/>
        </a:p>
      </dgm:t>
    </dgm:pt>
    <dgm:pt modelId="{E4AB7B3B-0ACA-4143-8216-20CF7F7669F3}" type="sibTrans" cxnId="{4F87D535-DDCD-49B2-96CB-D5D44EA504C0}">
      <dgm:prSet/>
      <dgm:spPr/>
      <dgm:t>
        <a:bodyPr/>
        <a:lstStyle/>
        <a:p>
          <a:endParaRPr lang="ru-RU"/>
        </a:p>
      </dgm:t>
    </dgm:pt>
    <dgm:pt modelId="{341EA495-557A-4203-A136-6E850DC3853D}">
      <dgm:prSet phldrT="[Текст]"/>
      <dgm:spPr/>
      <dgm:t>
        <a:bodyPr/>
        <a:lstStyle/>
        <a:p>
          <a:endParaRPr lang="ru-RU" dirty="0"/>
        </a:p>
      </dgm:t>
    </dgm:pt>
    <dgm:pt modelId="{6EBDE1A3-B764-409D-BD35-DBA396F2EBF1}" type="parTrans" cxnId="{5E10DA92-8754-42DE-9854-C354A26FF390}">
      <dgm:prSet/>
      <dgm:spPr/>
      <dgm:t>
        <a:bodyPr/>
        <a:lstStyle/>
        <a:p>
          <a:endParaRPr lang="ru-RU"/>
        </a:p>
      </dgm:t>
    </dgm:pt>
    <dgm:pt modelId="{ED8FFB34-9CA8-4E8C-994B-4878CD6D10E5}" type="sibTrans" cxnId="{5E10DA92-8754-42DE-9854-C354A26FF390}">
      <dgm:prSet/>
      <dgm:spPr/>
      <dgm:t>
        <a:bodyPr/>
        <a:lstStyle/>
        <a:p>
          <a:endParaRPr lang="ru-RU"/>
        </a:p>
      </dgm:t>
    </dgm:pt>
    <dgm:pt modelId="{56B34ADF-4312-4D73-B521-EB1D8DDFDBB6}">
      <dgm:prSet custT="1"/>
      <dgm:spPr/>
      <dgm:t>
        <a:bodyPr/>
        <a:lstStyle/>
        <a:p>
          <a:r>
            <a:rPr lang="ru-RU" sz="1800" dirty="0" smtClean="0"/>
            <a:t>составление климатической характеристики района изысканий</a:t>
          </a:r>
          <a:endParaRPr lang="ru-RU" sz="1800" dirty="0"/>
        </a:p>
      </dgm:t>
    </dgm:pt>
    <dgm:pt modelId="{4565B37C-810D-44C7-846C-FC1772BC36C0}" type="parTrans" cxnId="{AAF6BED4-02D5-40A0-979B-71F4BE975272}">
      <dgm:prSet/>
      <dgm:spPr/>
      <dgm:t>
        <a:bodyPr/>
        <a:lstStyle/>
        <a:p>
          <a:endParaRPr lang="ru-RU"/>
        </a:p>
      </dgm:t>
    </dgm:pt>
    <dgm:pt modelId="{AC224A22-9BA9-43F4-9AFF-42261972E611}" type="sibTrans" cxnId="{AAF6BED4-02D5-40A0-979B-71F4BE975272}">
      <dgm:prSet/>
      <dgm:spPr/>
      <dgm:t>
        <a:bodyPr/>
        <a:lstStyle/>
        <a:p>
          <a:endParaRPr lang="ru-RU"/>
        </a:p>
      </dgm:t>
    </dgm:pt>
    <dgm:pt modelId="{7E245E86-3EAB-4ACA-93E1-F8053EC45F30}" type="pres">
      <dgm:prSet presAssocID="{5D91AFA2-083A-4007-88D7-DA2FCE86B86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8C77FA-9049-4B79-9CF2-E0356A055524}" type="pres">
      <dgm:prSet presAssocID="{09C29F56-6978-4AC8-9DBD-A6689F796A8C}" presName="composite" presStyleCnt="0"/>
      <dgm:spPr/>
    </dgm:pt>
    <dgm:pt modelId="{83B97684-DD4E-433D-B84C-10A7B07FDC24}" type="pres">
      <dgm:prSet presAssocID="{09C29F56-6978-4AC8-9DBD-A6689F796A8C}" presName="parentText" presStyleLbl="alignNode1" presStyleIdx="0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D31E97-5A2B-4015-9AFB-3839B9CB5945}" type="pres">
      <dgm:prSet presAssocID="{09C29F56-6978-4AC8-9DBD-A6689F796A8C}" presName="descendantText" presStyleLbl="alignAcc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A71F9-8DC3-4780-B9CA-85614E20365F}" type="pres">
      <dgm:prSet presAssocID="{7B865F06-3AB1-4869-91E7-499E84692503}" presName="sp" presStyleCnt="0"/>
      <dgm:spPr/>
    </dgm:pt>
    <dgm:pt modelId="{0C7A0375-D608-4137-8E6C-F244F23C8E6D}" type="pres">
      <dgm:prSet presAssocID="{AE68C654-31B6-4876-8F88-E9675E68EB72}" presName="composite" presStyleCnt="0"/>
      <dgm:spPr/>
    </dgm:pt>
    <dgm:pt modelId="{58FABA07-E991-4872-AA8C-06E18E1DB556}" type="pres">
      <dgm:prSet presAssocID="{AE68C654-31B6-4876-8F88-E9675E68EB72}" presName="parentText" presStyleLbl="alignNode1" presStyleIdx="1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DD8E5-290A-4E7E-A7C0-F8ABA904A378}" type="pres">
      <dgm:prSet presAssocID="{AE68C654-31B6-4876-8F88-E9675E68EB72}" presName="descendantText" presStyleLbl="alignAcc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F4630C-6807-443F-934B-F2EEEBE51704}" type="pres">
      <dgm:prSet presAssocID="{D3AAD042-CF11-414B-B3EB-3E20EB26D9C8}" presName="sp" presStyleCnt="0"/>
      <dgm:spPr/>
    </dgm:pt>
    <dgm:pt modelId="{D7DB66A0-1576-4DCC-B7E6-4B62BD7A9964}" type="pres">
      <dgm:prSet presAssocID="{EBCEBBFA-5419-40CA-867A-56AFC311F681}" presName="composite" presStyleCnt="0"/>
      <dgm:spPr/>
    </dgm:pt>
    <dgm:pt modelId="{255D1053-2367-4194-8BD1-716125DA831F}" type="pres">
      <dgm:prSet presAssocID="{EBCEBBFA-5419-40CA-867A-56AFC311F681}" presName="parentText" presStyleLbl="alignNode1" presStyleIdx="2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3F62DC-3F0A-43EF-835D-9D79FB6A561F}" type="pres">
      <dgm:prSet presAssocID="{EBCEBBFA-5419-40CA-867A-56AFC311F681}" presName="descendantText" presStyleLbl="alignAcc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F1033-5812-4FEF-B71C-F9EF2ACD4916}" type="pres">
      <dgm:prSet presAssocID="{5FB59CE6-50F8-4FE3-9F15-AA283DE886CC}" presName="sp" presStyleCnt="0"/>
      <dgm:spPr/>
    </dgm:pt>
    <dgm:pt modelId="{5AC3BC19-0700-48E9-B7B6-A2D10A10F8F4}" type="pres">
      <dgm:prSet presAssocID="{4C22CEC7-8AC0-40AD-8F66-A2BF3057EF83}" presName="composite" presStyleCnt="0"/>
      <dgm:spPr/>
    </dgm:pt>
    <dgm:pt modelId="{9743D87F-CEFF-41C8-A435-B294263BCE4E}" type="pres">
      <dgm:prSet presAssocID="{4C22CEC7-8AC0-40AD-8F66-A2BF3057EF83}" presName="parentText" presStyleLbl="alignNode1" presStyleIdx="3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3317F-69CA-44F8-9256-74F8D2D003AA}" type="pres">
      <dgm:prSet presAssocID="{4C22CEC7-8AC0-40AD-8F66-A2BF3057EF83}" presName="descendantText" presStyleLbl="alignAcc1" presStyleIdx="3" presStyleCnt="10" custScaleY="151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34415-CE0D-46BC-A900-76519EB32899}" type="pres">
      <dgm:prSet presAssocID="{B2CD9C46-829C-4580-AA9E-CF6142AD20AF}" presName="sp" presStyleCnt="0"/>
      <dgm:spPr/>
    </dgm:pt>
    <dgm:pt modelId="{8B460FE4-5BCA-426C-A126-591D8D91E31A}" type="pres">
      <dgm:prSet presAssocID="{84B4F2B2-BBE2-4EC3-B91D-8DD62D89B2B8}" presName="composite" presStyleCnt="0"/>
      <dgm:spPr/>
    </dgm:pt>
    <dgm:pt modelId="{668FF5CE-E77C-47D2-AA38-DC39C34D849E}" type="pres">
      <dgm:prSet presAssocID="{84B4F2B2-BBE2-4EC3-B91D-8DD62D89B2B8}" presName="parentText" presStyleLbl="align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67CB1-6A1D-4E6A-AB22-AF590C81CBFB}" type="pres">
      <dgm:prSet presAssocID="{84B4F2B2-BBE2-4EC3-B91D-8DD62D89B2B8}" presName="descendantText" presStyleLbl="alignAcc1" presStyleIdx="4" presStyleCnt="10" custScaleY="1607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13016F-B166-4532-84C8-25F253DD404C}" type="pres">
      <dgm:prSet presAssocID="{9E71A913-4EB4-42F9-98E7-F2F0F98293F1}" presName="sp" presStyleCnt="0"/>
      <dgm:spPr/>
    </dgm:pt>
    <dgm:pt modelId="{4C3C16B6-CD9C-4D98-A884-8B3E3CD05E69}" type="pres">
      <dgm:prSet presAssocID="{6EE5E6AA-AD49-4D8B-B05B-1AD2C485EC9B}" presName="composite" presStyleCnt="0"/>
      <dgm:spPr/>
    </dgm:pt>
    <dgm:pt modelId="{9E644E27-0DF2-4453-A550-54E891E842C2}" type="pres">
      <dgm:prSet presAssocID="{6EE5E6AA-AD49-4D8B-B05B-1AD2C485EC9B}" presName="parentText" presStyleLbl="alignNode1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039746-01EB-4219-B840-4C3071407417}" type="pres">
      <dgm:prSet presAssocID="{6EE5E6AA-AD49-4D8B-B05B-1AD2C485EC9B}" presName="descendantText" presStyleLbl="alignAcc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F0EE7-BA8D-46E0-B148-4D84CED8DFCE}" type="pres">
      <dgm:prSet presAssocID="{21991054-C6EB-4745-990F-2D204EF1D69F}" presName="sp" presStyleCnt="0"/>
      <dgm:spPr/>
    </dgm:pt>
    <dgm:pt modelId="{83F4C57C-5041-4A20-A9BA-AF6FECF94369}" type="pres">
      <dgm:prSet presAssocID="{71021DF4-29ED-493D-B09B-0EDE18959FA4}" presName="composite" presStyleCnt="0"/>
      <dgm:spPr/>
    </dgm:pt>
    <dgm:pt modelId="{B7F2845E-6AB8-486A-9564-38A3566832B5}" type="pres">
      <dgm:prSet presAssocID="{71021DF4-29ED-493D-B09B-0EDE18959FA4}" presName="parentText" presStyleLbl="alignNode1" presStyleIdx="6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A30FEC-52BC-4071-B0A9-05057AAD7DE4}" type="pres">
      <dgm:prSet presAssocID="{71021DF4-29ED-493D-B09B-0EDE18959FA4}" presName="descendantText" presStyleLbl="alignAcc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83DF5-44D1-4210-BBC5-D5CBC007231B}" type="pres">
      <dgm:prSet presAssocID="{D3CC96FE-7ED1-4CF5-A5CF-8FBDD2FE2117}" presName="sp" presStyleCnt="0"/>
      <dgm:spPr/>
    </dgm:pt>
    <dgm:pt modelId="{59C53C7D-7B9B-4DA7-8A1D-5CBC902094E7}" type="pres">
      <dgm:prSet presAssocID="{5C86C335-2FCC-43A4-94AE-1ECCA58E8EC0}" presName="composite" presStyleCnt="0"/>
      <dgm:spPr/>
    </dgm:pt>
    <dgm:pt modelId="{8E51375E-0CEB-41AB-9682-C1E9A7BEDF99}" type="pres">
      <dgm:prSet presAssocID="{5C86C335-2FCC-43A4-94AE-1ECCA58E8EC0}" presName="parentText" presStyleLbl="alignNode1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79849B-F2BF-4B6C-AC46-A4DE191B8F4E}" type="pres">
      <dgm:prSet presAssocID="{5C86C335-2FCC-43A4-94AE-1ECCA58E8EC0}" presName="descendantText" presStyleLbl="alignAcc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6E69DF-E498-46D1-A90D-83CFD7C02B23}" type="pres">
      <dgm:prSet presAssocID="{957293C4-12CE-4492-B9ED-E27D64EF9E59}" presName="sp" presStyleCnt="0"/>
      <dgm:spPr/>
    </dgm:pt>
    <dgm:pt modelId="{9AA3DE0E-96A8-4160-9784-7925C9793F76}" type="pres">
      <dgm:prSet presAssocID="{65AF8C34-9423-4A9E-B097-1FEE14E30C04}" presName="composite" presStyleCnt="0"/>
      <dgm:spPr/>
    </dgm:pt>
    <dgm:pt modelId="{A076B32F-1762-4A77-843A-CAD1310655EF}" type="pres">
      <dgm:prSet presAssocID="{65AF8C34-9423-4A9E-B097-1FEE14E30C04}" presName="parentText" presStyleLbl="alignNode1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BFFAE-2916-4AF5-A7FD-CEEF34F5E6D2}" type="pres">
      <dgm:prSet presAssocID="{65AF8C34-9423-4A9E-B097-1FEE14E30C04}" presName="descendantText" presStyleLbl="alignAcc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EBF494-B91E-43AD-A0B6-F6101CDCC785}" type="pres">
      <dgm:prSet presAssocID="{261CD321-C6A3-4AAC-89AD-0B73119DFD0E}" presName="sp" presStyleCnt="0"/>
      <dgm:spPr/>
    </dgm:pt>
    <dgm:pt modelId="{2E6A3048-6DB1-44BA-B46C-1AE36E7EA49B}" type="pres">
      <dgm:prSet presAssocID="{341EA495-557A-4203-A136-6E850DC3853D}" presName="composite" presStyleCnt="0"/>
      <dgm:spPr/>
    </dgm:pt>
    <dgm:pt modelId="{DCEE22FA-E437-4EE8-AAEB-255EA860B6AC}" type="pres">
      <dgm:prSet presAssocID="{341EA495-557A-4203-A136-6E850DC3853D}" presName="parentText" presStyleLbl="alignNode1" presStyleIdx="9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232B9F-6282-4A53-941C-C578557D9084}" type="pres">
      <dgm:prSet presAssocID="{341EA495-557A-4203-A136-6E850DC3853D}" presName="descendantText" presStyleLbl="alignAcc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59589E-B3E7-43AA-A95F-FC5F80B963E0}" srcId="{4C22CEC7-8AC0-40AD-8F66-A2BF3057EF83}" destId="{9FFCF612-ECCB-4920-8192-7AF6602DB938}" srcOrd="0" destOrd="0" parTransId="{84D7791E-1671-4664-84D6-23A1AC72AFFE}" sibTransId="{09674171-6D2D-4F44-AF1F-9EC550BA666A}"/>
    <dgm:cxn modelId="{AAF6BED4-02D5-40A0-979B-71F4BE975272}" srcId="{341EA495-557A-4203-A136-6E850DC3853D}" destId="{56B34ADF-4312-4D73-B521-EB1D8DDFDBB6}" srcOrd="0" destOrd="0" parTransId="{4565B37C-810D-44C7-846C-FC1772BC36C0}" sibTransId="{AC224A22-9BA9-43F4-9AFF-42261972E611}"/>
    <dgm:cxn modelId="{D8AABD2F-59EB-4931-93C6-7B3B0290EE91}" type="presOf" srcId="{65AF8C34-9423-4A9E-B097-1FEE14E30C04}" destId="{A076B32F-1762-4A77-843A-CAD1310655EF}" srcOrd="0" destOrd="0" presId="urn:microsoft.com/office/officeart/2005/8/layout/chevron2"/>
    <dgm:cxn modelId="{76DAC94D-2E4F-473F-8A0E-7C3413B467AE}" type="presOf" srcId="{FEE1BA1C-8749-489D-B8B9-F8A59D778EE6}" destId="{75BBFFAE-2916-4AF5-A7FD-CEEF34F5E6D2}" srcOrd="0" destOrd="0" presId="urn:microsoft.com/office/officeart/2005/8/layout/chevron2"/>
    <dgm:cxn modelId="{3C104E03-7DF2-4463-9A65-28178776C179}" type="presOf" srcId="{6EE5E6AA-AD49-4D8B-B05B-1AD2C485EC9B}" destId="{9E644E27-0DF2-4453-A550-54E891E842C2}" srcOrd="0" destOrd="0" presId="urn:microsoft.com/office/officeart/2005/8/layout/chevron2"/>
    <dgm:cxn modelId="{F1A540B5-1325-453E-B3D9-EB92E627C416}" type="presOf" srcId="{09C29F56-6978-4AC8-9DBD-A6689F796A8C}" destId="{83B97684-DD4E-433D-B84C-10A7B07FDC24}" srcOrd="0" destOrd="0" presId="urn:microsoft.com/office/officeart/2005/8/layout/chevron2"/>
    <dgm:cxn modelId="{A220A517-0DD8-4D1E-82E3-A85E9EB8677C}" type="presOf" srcId="{56B34ADF-4312-4D73-B521-EB1D8DDFDBB6}" destId="{D9232B9F-6282-4A53-941C-C578557D9084}" srcOrd="0" destOrd="0" presId="urn:microsoft.com/office/officeart/2005/8/layout/chevron2"/>
    <dgm:cxn modelId="{7DED6564-8F4F-40F7-A870-72EF99063E32}" srcId="{5D91AFA2-083A-4007-88D7-DA2FCE86B867}" destId="{5C86C335-2FCC-43A4-94AE-1ECCA58E8EC0}" srcOrd="7" destOrd="0" parTransId="{5544BBD7-57C1-446A-8875-A5F4F218F1F0}" sibTransId="{957293C4-12CE-4492-B9ED-E27D64EF9E59}"/>
    <dgm:cxn modelId="{7DFFC1E0-C732-45DE-9350-35ACD1869320}" srcId="{5D91AFA2-083A-4007-88D7-DA2FCE86B867}" destId="{EBCEBBFA-5419-40CA-867A-56AFC311F681}" srcOrd="2" destOrd="0" parTransId="{E96A10EC-FC34-4527-AA83-B8BE1D73FAE9}" sibTransId="{5FB59CE6-50F8-4FE3-9F15-AA283DE886CC}"/>
    <dgm:cxn modelId="{4F87D535-DDCD-49B2-96CB-D5D44EA504C0}" srcId="{65AF8C34-9423-4A9E-B097-1FEE14E30C04}" destId="{FEE1BA1C-8749-489D-B8B9-F8A59D778EE6}" srcOrd="0" destOrd="0" parTransId="{D6DDA1D1-8AC0-4482-A2E9-51B6FEA9EC9A}" sibTransId="{E4AB7B3B-0ACA-4143-8216-20CF7F7669F3}"/>
    <dgm:cxn modelId="{6F88194B-D6F4-45E0-810F-224D1CE4450C}" type="presOf" srcId="{9FFCF612-ECCB-4920-8192-7AF6602DB938}" destId="{5DE3317F-69CA-44F8-9256-74F8D2D003AA}" srcOrd="0" destOrd="0" presId="urn:microsoft.com/office/officeart/2005/8/layout/chevron2"/>
    <dgm:cxn modelId="{99397CD6-7E55-459C-A9FF-D977F5A0C408}" type="presOf" srcId="{38CD9FE2-947E-4E8B-9C03-4AF367087E34}" destId="{7B3F62DC-3F0A-43EF-835D-9D79FB6A561F}" srcOrd="0" destOrd="0" presId="urn:microsoft.com/office/officeart/2005/8/layout/chevron2"/>
    <dgm:cxn modelId="{5BC957DA-D5F3-402C-B8CD-6586DAA6A53F}" srcId="{AE68C654-31B6-4876-8F88-E9675E68EB72}" destId="{C752C02B-B84B-48AE-BC29-F037FC9ADF95}" srcOrd="0" destOrd="0" parTransId="{42F0E9DC-C188-4167-97BD-CD51A3C5688E}" sibTransId="{D8FA489A-CCBF-4FC6-8C3A-1FDF89220A19}"/>
    <dgm:cxn modelId="{7E9271E9-D69B-45C8-A2DB-D96AE5C3C742}" srcId="{5D91AFA2-083A-4007-88D7-DA2FCE86B867}" destId="{6EE5E6AA-AD49-4D8B-B05B-1AD2C485EC9B}" srcOrd="5" destOrd="0" parTransId="{34FDAE95-300C-465E-91CC-3AE7C3F76031}" sibTransId="{21991054-C6EB-4745-990F-2D204EF1D69F}"/>
    <dgm:cxn modelId="{822ADBA1-0FDA-4B92-A7C2-039009D62C76}" srcId="{5D91AFA2-083A-4007-88D7-DA2FCE86B867}" destId="{AE68C654-31B6-4876-8F88-E9675E68EB72}" srcOrd="1" destOrd="0" parTransId="{8FDA5E2A-4ED2-4C35-AFCF-68936BB43920}" sibTransId="{D3AAD042-CF11-414B-B3EB-3E20EB26D9C8}"/>
    <dgm:cxn modelId="{DECEBC7C-B12B-49D8-932F-5A449CD13221}" type="presOf" srcId="{5C86C335-2FCC-43A4-94AE-1ECCA58E8EC0}" destId="{8E51375E-0CEB-41AB-9682-C1E9A7BEDF99}" srcOrd="0" destOrd="0" presId="urn:microsoft.com/office/officeart/2005/8/layout/chevron2"/>
    <dgm:cxn modelId="{5E10DA92-8754-42DE-9854-C354A26FF390}" srcId="{5D91AFA2-083A-4007-88D7-DA2FCE86B867}" destId="{341EA495-557A-4203-A136-6E850DC3853D}" srcOrd="9" destOrd="0" parTransId="{6EBDE1A3-B764-409D-BD35-DBA396F2EBF1}" sibTransId="{ED8FFB34-9CA8-4E8C-994B-4878CD6D10E5}"/>
    <dgm:cxn modelId="{43040C12-44D8-485D-83F6-8DDFEEF0DCEF}" srcId="{84B4F2B2-BBE2-4EC3-B91D-8DD62D89B2B8}" destId="{E7820FBE-0E4B-499B-81F6-97A4CB0B69F6}" srcOrd="0" destOrd="0" parTransId="{A868865B-3327-4CEA-A0B6-C8ED73BE554B}" sibTransId="{EB80D422-1D63-4DE2-8F7E-0910240FE916}"/>
    <dgm:cxn modelId="{563DE88F-67CC-4368-AC64-293D957E1EE3}" type="presOf" srcId="{4C22CEC7-8AC0-40AD-8F66-A2BF3057EF83}" destId="{9743D87F-CEFF-41C8-A435-B294263BCE4E}" srcOrd="0" destOrd="0" presId="urn:microsoft.com/office/officeart/2005/8/layout/chevron2"/>
    <dgm:cxn modelId="{CD6CF59C-7B04-4D17-BA9F-5B8EA824DEC3}" srcId="{09C29F56-6978-4AC8-9DBD-A6689F796A8C}" destId="{CEAD30FC-0367-4FBF-9FA1-90D719AC4384}" srcOrd="0" destOrd="0" parTransId="{109D5D2F-5844-4E14-88FB-EE7AD80925C1}" sibTransId="{4170CCD7-DEE0-4F7D-861A-1E777CB92267}"/>
    <dgm:cxn modelId="{929065BD-6702-4DDF-99CC-44947E8126C0}" type="presOf" srcId="{EBCEBBFA-5419-40CA-867A-56AFC311F681}" destId="{255D1053-2367-4194-8BD1-716125DA831F}" srcOrd="0" destOrd="0" presId="urn:microsoft.com/office/officeart/2005/8/layout/chevron2"/>
    <dgm:cxn modelId="{3ED714AF-0CA7-4376-B6E0-6D6B0E110B2F}" srcId="{5C86C335-2FCC-43A4-94AE-1ECCA58E8EC0}" destId="{F4C2765A-C539-4AA7-9C33-260AD1D781A3}" srcOrd="0" destOrd="0" parTransId="{5FCF6937-B69A-4604-B789-8F90FAEED5CC}" sibTransId="{7B6B4CBC-702C-44CF-B524-A372C4D311DE}"/>
    <dgm:cxn modelId="{CBE794B1-B1E3-4250-A0D6-CC5C36FDD579}" srcId="{71021DF4-29ED-493D-B09B-0EDE18959FA4}" destId="{C56D35B7-C986-456B-B86F-F9E03FB222AC}" srcOrd="0" destOrd="0" parTransId="{715930C9-5469-42CD-94AC-03D623F60CD6}" sibTransId="{51F1B316-88D4-4D35-8133-623C66EFA9D5}"/>
    <dgm:cxn modelId="{8D262890-92A7-4DEA-87A1-D439001EB4A9}" type="presOf" srcId="{71021DF4-29ED-493D-B09B-0EDE18959FA4}" destId="{B7F2845E-6AB8-486A-9564-38A3566832B5}" srcOrd="0" destOrd="0" presId="urn:microsoft.com/office/officeart/2005/8/layout/chevron2"/>
    <dgm:cxn modelId="{2C6C61C7-4626-46E5-85D1-F91C4D282F6D}" type="presOf" srcId="{E7820FBE-0E4B-499B-81F6-97A4CB0B69F6}" destId="{B8867CB1-6A1D-4E6A-AB22-AF590C81CBFB}" srcOrd="0" destOrd="0" presId="urn:microsoft.com/office/officeart/2005/8/layout/chevron2"/>
    <dgm:cxn modelId="{1887CEEB-BAEA-4623-A92E-9EDFB5B12938}" type="presOf" srcId="{CEAD30FC-0367-4FBF-9FA1-90D719AC4384}" destId="{75D31E97-5A2B-4015-9AFB-3839B9CB5945}" srcOrd="0" destOrd="0" presId="urn:microsoft.com/office/officeart/2005/8/layout/chevron2"/>
    <dgm:cxn modelId="{1E34CAAF-B497-4CD7-96E9-B0D0DFA82F59}" srcId="{5D91AFA2-083A-4007-88D7-DA2FCE86B867}" destId="{84B4F2B2-BBE2-4EC3-B91D-8DD62D89B2B8}" srcOrd="4" destOrd="0" parTransId="{FA31E64F-74E1-45FF-A6D4-7B9DDF7FCFC0}" sibTransId="{9E71A913-4EB4-42F9-98E7-F2F0F98293F1}"/>
    <dgm:cxn modelId="{DE3467AB-2DD9-42D6-90EF-24A396C6CB16}" type="presOf" srcId="{84B4F2B2-BBE2-4EC3-B91D-8DD62D89B2B8}" destId="{668FF5CE-E77C-47D2-AA38-DC39C34D849E}" srcOrd="0" destOrd="0" presId="urn:microsoft.com/office/officeart/2005/8/layout/chevron2"/>
    <dgm:cxn modelId="{6B1BD130-167B-44FE-ABF8-69E6AF5C32D5}" type="presOf" srcId="{AE68C654-31B6-4876-8F88-E9675E68EB72}" destId="{58FABA07-E991-4872-AA8C-06E18E1DB556}" srcOrd="0" destOrd="0" presId="urn:microsoft.com/office/officeart/2005/8/layout/chevron2"/>
    <dgm:cxn modelId="{69C57847-CAE0-44B3-BF91-4CB3A5A28181}" srcId="{5D91AFA2-083A-4007-88D7-DA2FCE86B867}" destId="{09C29F56-6978-4AC8-9DBD-A6689F796A8C}" srcOrd="0" destOrd="0" parTransId="{F21F7455-297A-458E-BECC-28F2635A151A}" sibTransId="{7B865F06-3AB1-4869-91E7-499E84692503}"/>
    <dgm:cxn modelId="{EF32184A-35DF-479F-9499-A1B38B5C9AAE}" srcId="{5D91AFA2-083A-4007-88D7-DA2FCE86B867}" destId="{71021DF4-29ED-493D-B09B-0EDE18959FA4}" srcOrd="6" destOrd="0" parTransId="{8378FD66-F316-4FD2-BDB9-0437231B4F00}" sibTransId="{D3CC96FE-7ED1-4CF5-A5CF-8FBDD2FE2117}"/>
    <dgm:cxn modelId="{92E90DFA-6E6F-42CD-931F-0D4AA1B3A89C}" srcId="{5D91AFA2-083A-4007-88D7-DA2FCE86B867}" destId="{4C22CEC7-8AC0-40AD-8F66-A2BF3057EF83}" srcOrd="3" destOrd="0" parTransId="{3360012D-7884-4E22-BEEA-C0D7CD0FF2F6}" sibTransId="{B2CD9C46-829C-4580-AA9E-CF6142AD20AF}"/>
    <dgm:cxn modelId="{CB84387B-295A-435F-9218-4CE6F040DAE7}" type="presOf" srcId="{F4C2765A-C539-4AA7-9C33-260AD1D781A3}" destId="{C379849B-F2BF-4B6C-AC46-A4DE191B8F4E}" srcOrd="0" destOrd="0" presId="urn:microsoft.com/office/officeart/2005/8/layout/chevron2"/>
    <dgm:cxn modelId="{A756DBFA-E517-42DE-A238-934AED8DA8A4}" type="presOf" srcId="{341EA495-557A-4203-A136-6E850DC3853D}" destId="{DCEE22FA-E437-4EE8-AAEB-255EA860B6AC}" srcOrd="0" destOrd="0" presId="urn:microsoft.com/office/officeart/2005/8/layout/chevron2"/>
    <dgm:cxn modelId="{C69933D7-5100-4BB3-AB02-62954E0BEF76}" type="presOf" srcId="{BB1463D3-5580-43DA-B669-1225F9D131E2}" destId="{00039746-01EB-4219-B840-4C3071407417}" srcOrd="0" destOrd="0" presId="urn:microsoft.com/office/officeart/2005/8/layout/chevron2"/>
    <dgm:cxn modelId="{CF9011D9-B2F8-4B88-B3B7-79CDFB8BFF64}" srcId="{5D91AFA2-083A-4007-88D7-DA2FCE86B867}" destId="{65AF8C34-9423-4A9E-B097-1FEE14E30C04}" srcOrd="8" destOrd="0" parTransId="{EFD0D033-7BDB-41B3-8191-80EA43551422}" sibTransId="{261CD321-C6A3-4AAC-89AD-0B73119DFD0E}"/>
    <dgm:cxn modelId="{3315A5C7-876D-4DBB-B316-4C87FDFDB192}" srcId="{EBCEBBFA-5419-40CA-867A-56AFC311F681}" destId="{38CD9FE2-947E-4E8B-9C03-4AF367087E34}" srcOrd="0" destOrd="0" parTransId="{E336DDA6-28E6-4D06-B6D7-3CA0EC8545A1}" sibTransId="{F4BC9B9D-24B6-462D-81EE-E934E10A2F03}"/>
    <dgm:cxn modelId="{2D86B28F-A865-4EEA-A030-BD7A4A935FE9}" type="presOf" srcId="{5D91AFA2-083A-4007-88D7-DA2FCE86B867}" destId="{7E245E86-3EAB-4ACA-93E1-F8053EC45F30}" srcOrd="0" destOrd="0" presId="urn:microsoft.com/office/officeart/2005/8/layout/chevron2"/>
    <dgm:cxn modelId="{7646EEC9-5F7D-45E0-B548-0B8101352F94}" srcId="{6EE5E6AA-AD49-4D8B-B05B-1AD2C485EC9B}" destId="{BB1463D3-5580-43DA-B669-1225F9D131E2}" srcOrd="0" destOrd="0" parTransId="{1AF6BB10-B63A-43E5-AE04-B21F33DE88CC}" sibTransId="{C2C6D4F7-8147-4BBE-AD4D-8A3ADF31AAE1}"/>
    <dgm:cxn modelId="{A9CAFFE8-C963-4BEB-81D6-523307A505C5}" type="presOf" srcId="{C56D35B7-C986-456B-B86F-F9E03FB222AC}" destId="{94A30FEC-52BC-4071-B0A9-05057AAD7DE4}" srcOrd="0" destOrd="0" presId="urn:microsoft.com/office/officeart/2005/8/layout/chevron2"/>
    <dgm:cxn modelId="{8DCFDF5E-4D73-4042-812E-D086747CBFC9}" type="presOf" srcId="{C752C02B-B84B-48AE-BC29-F037FC9ADF95}" destId="{EA9DD8E5-290A-4E7E-A7C0-F8ABA904A378}" srcOrd="0" destOrd="0" presId="urn:microsoft.com/office/officeart/2005/8/layout/chevron2"/>
    <dgm:cxn modelId="{0FDD4C61-8FF4-4A54-AD09-5ABF05E71770}" type="presParOf" srcId="{7E245E86-3EAB-4ACA-93E1-F8053EC45F30}" destId="{168C77FA-9049-4B79-9CF2-E0356A055524}" srcOrd="0" destOrd="0" presId="urn:microsoft.com/office/officeart/2005/8/layout/chevron2"/>
    <dgm:cxn modelId="{A09AA5C6-5229-433F-9D18-3BD492072DF8}" type="presParOf" srcId="{168C77FA-9049-4B79-9CF2-E0356A055524}" destId="{83B97684-DD4E-433D-B84C-10A7B07FDC24}" srcOrd="0" destOrd="0" presId="urn:microsoft.com/office/officeart/2005/8/layout/chevron2"/>
    <dgm:cxn modelId="{261EECE2-65B5-4076-AD27-301593C4F91D}" type="presParOf" srcId="{168C77FA-9049-4B79-9CF2-E0356A055524}" destId="{75D31E97-5A2B-4015-9AFB-3839B9CB5945}" srcOrd="1" destOrd="0" presId="urn:microsoft.com/office/officeart/2005/8/layout/chevron2"/>
    <dgm:cxn modelId="{67A0DD88-6AA5-4178-8133-76C404C82B81}" type="presParOf" srcId="{7E245E86-3EAB-4ACA-93E1-F8053EC45F30}" destId="{09FA71F9-8DC3-4780-B9CA-85614E20365F}" srcOrd="1" destOrd="0" presId="urn:microsoft.com/office/officeart/2005/8/layout/chevron2"/>
    <dgm:cxn modelId="{76729D03-6CB8-4778-85F7-BBA0CD50255E}" type="presParOf" srcId="{7E245E86-3EAB-4ACA-93E1-F8053EC45F30}" destId="{0C7A0375-D608-4137-8E6C-F244F23C8E6D}" srcOrd="2" destOrd="0" presId="urn:microsoft.com/office/officeart/2005/8/layout/chevron2"/>
    <dgm:cxn modelId="{E0EC8840-7AAC-41CB-96CC-9B1704C2ABCB}" type="presParOf" srcId="{0C7A0375-D608-4137-8E6C-F244F23C8E6D}" destId="{58FABA07-E991-4872-AA8C-06E18E1DB556}" srcOrd="0" destOrd="0" presId="urn:microsoft.com/office/officeart/2005/8/layout/chevron2"/>
    <dgm:cxn modelId="{223B8DEA-DD93-44BD-85DF-2CCD34A16B5C}" type="presParOf" srcId="{0C7A0375-D608-4137-8E6C-F244F23C8E6D}" destId="{EA9DD8E5-290A-4E7E-A7C0-F8ABA904A378}" srcOrd="1" destOrd="0" presId="urn:microsoft.com/office/officeart/2005/8/layout/chevron2"/>
    <dgm:cxn modelId="{BC94C18D-1386-4D18-8A79-97111DA990B5}" type="presParOf" srcId="{7E245E86-3EAB-4ACA-93E1-F8053EC45F30}" destId="{8BF4630C-6807-443F-934B-F2EEEBE51704}" srcOrd="3" destOrd="0" presId="urn:microsoft.com/office/officeart/2005/8/layout/chevron2"/>
    <dgm:cxn modelId="{3C1D8EE3-2E4A-4C7E-ACA3-8556F41EC253}" type="presParOf" srcId="{7E245E86-3EAB-4ACA-93E1-F8053EC45F30}" destId="{D7DB66A0-1576-4DCC-B7E6-4B62BD7A9964}" srcOrd="4" destOrd="0" presId="urn:microsoft.com/office/officeart/2005/8/layout/chevron2"/>
    <dgm:cxn modelId="{9161765B-6660-43E5-8689-4CBC0B737CA9}" type="presParOf" srcId="{D7DB66A0-1576-4DCC-B7E6-4B62BD7A9964}" destId="{255D1053-2367-4194-8BD1-716125DA831F}" srcOrd="0" destOrd="0" presId="urn:microsoft.com/office/officeart/2005/8/layout/chevron2"/>
    <dgm:cxn modelId="{19FB5BB8-6CF5-4BC0-A1CD-EE1F177608CE}" type="presParOf" srcId="{D7DB66A0-1576-4DCC-B7E6-4B62BD7A9964}" destId="{7B3F62DC-3F0A-43EF-835D-9D79FB6A561F}" srcOrd="1" destOrd="0" presId="urn:microsoft.com/office/officeart/2005/8/layout/chevron2"/>
    <dgm:cxn modelId="{86057B2E-B510-49F0-A619-2BAA6CDB3950}" type="presParOf" srcId="{7E245E86-3EAB-4ACA-93E1-F8053EC45F30}" destId="{3B5F1033-5812-4FEF-B71C-F9EF2ACD4916}" srcOrd="5" destOrd="0" presId="urn:microsoft.com/office/officeart/2005/8/layout/chevron2"/>
    <dgm:cxn modelId="{7C348F46-BF30-4FDA-96AE-AD4EFB168423}" type="presParOf" srcId="{7E245E86-3EAB-4ACA-93E1-F8053EC45F30}" destId="{5AC3BC19-0700-48E9-B7B6-A2D10A10F8F4}" srcOrd="6" destOrd="0" presId="urn:microsoft.com/office/officeart/2005/8/layout/chevron2"/>
    <dgm:cxn modelId="{F2828F71-74F7-4753-8613-FD357C282B4E}" type="presParOf" srcId="{5AC3BC19-0700-48E9-B7B6-A2D10A10F8F4}" destId="{9743D87F-CEFF-41C8-A435-B294263BCE4E}" srcOrd="0" destOrd="0" presId="urn:microsoft.com/office/officeart/2005/8/layout/chevron2"/>
    <dgm:cxn modelId="{D6A5BF78-05CF-48FC-B76E-377E3EB09AA2}" type="presParOf" srcId="{5AC3BC19-0700-48E9-B7B6-A2D10A10F8F4}" destId="{5DE3317F-69CA-44F8-9256-74F8D2D003AA}" srcOrd="1" destOrd="0" presId="urn:microsoft.com/office/officeart/2005/8/layout/chevron2"/>
    <dgm:cxn modelId="{6BE38BB4-E34F-4EC3-9AAD-A113F4525C41}" type="presParOf" srcId="{7E245E86-3EAB-4ACA-93E1-F8053EC45F30}" destId="{FFF34415-CE0D-46BC-A900-76519EB32899}" srcOrd="7" destOrd="0" presId="urn:microsoft.com/office/officeart/2005/8/layout/chevron2"/>
    <dgm:cxn modelId="{8DA2FA75-4B87-4683-AF21-F34CAD265BBD}" type="presParOf" srcId="{7E245E86-3EAB-4ACA-93E1-F8053EC45F30}" destId="{8B460FE4-5BCA-426C-A126-591D8D91E31A}" srcOrd="8" destOrd="0" presId="urn:microsoft.com/office/officeart/2005/8/layout/chevron2"/>
    <dgm:cxn modelId="{86F2B0B5-8DD2-4434-A08E-22F9E8DB36C5}" type="presParOf" srcId="{8B460FE4-5BCA-426C-A126-591D8D91E31A}" destId="{668FF5CE-E77C-47D2-AA38-DC39C34D849E}" srcOrd="0" destOrd="0" presId="urn:microsoft.com/office/officeart/2005/8/layout/chevron2"/>
    <dgm:cxn modelId="{CA1A80EC-7C8D-429A-AB72-1F9EB1E5B185}" type="presParOf" srcId="{8B460FE4-5BCA-426C-A126-591D8D91E31A}" destId="{B8867CB1-6A1D-4E6A-AB22-AF590C81CBFB}" srcOrd="1" destOrd="0" presId="urn:microsoft.com/office/officeart/2005/8/layout/chevron2"/>
    <dgm:cxn modelId="{CB6D2579-8C63-45FE-A5C7-54C5EEA876C5}" type="presParOf" srcId="{7E245E86-3EAB-4ACA-93E1-F8053EC45F30}" destId="{0C13016F-B166-4532-84C8-25F253DD404C}" srcOrd="9" destOrd="0" presId="urn:microsoft.com/office/officeart/2005/8/layout/chevron2"/>
    <dgm:cxn modelId="{06042E77-974E-49EF-ADCF-C9ADA7A53008}" type="presParOf" srcId="{7E245E86-3EAB-4ACA-93E1-F8053EC45F30}" destId="{4C3C16B6-CD9C-4D98-A884-8B3E3CD05E69}" srcOrd="10" destOrd="0" presId="urn:microsoft.com/office/officeart/2005/8/layout/chevron2"/>
    <dgm:cxn modelId="{556A2C14-C1AE-451F-A4AC-F56D4907A2AF}" type="presParOf" srcId="{4C3C16B6-CD9C-4D98-A884-8B3E3CD05E69}" destId="{9E644E27-0DF2-4453-A550-54E891E842C2}" srcOrd="0" destOrd="0" presId="urn:microsoft.com/office/officeart/2005/8/layout/chevron2"/>
    <dgm:cxn modelId="{DE49E153-F215-44B8-9AE3-02F3B7613B76}" type="presParOf" srcId="{4C3C16B6-CD9C-4D98-A884-8B3E3CD05E69}" destId="{00039746-01EB-4219-B840-4C3071407417}" srcOrd="1" destOrd="0" presId="urn:microsoft.com/office/officeart/2005/8/layout/chevron2"/>
    <dgm:cxn modelId="{87E0CB85-5875-4378-9523-20ABC97DE626}" type="presParOf" srcId="{7E245E86-3EAB-4ACA-93E1-F8053EC45F30}" destId="{090F0EE7-BA8D-46E0-B148-4D84CED8DFCE}" srcOrd="11" destOrd="0" presId="urn:microsoft.com/office/officeart/2005/8/layout/chevron2"/>
    <dgm:cxn modelId="{86085E8F-EAB5-40B0-8EDF-F18478012608}" type="presParOf" srcId="{7E245E86-3EAB-4ACA-93E1-F8053EC45F30}" destId="{83F4C57C-5041-4A20-A9BA-AF6FECF94369}" srcOrd="12" destOrd="0" presId="urn:microsoft.com/office/officeart/2005/8/layout/chevron2"/>
    <dgm:cxn modelId="{42EDABCC-74B4-42C7-B983-0E303EB3D5B1}" type="presParOf" srcId="{83F4C57C-5041-4A20-A9BA-AF6FECF94369}" destId="{B7F2845E-6AB8-486A-9564-38A3566832B5}" srcOrd="0" destOrd="0" presId="urn:microsoft.com/office/officeart/2005/8/layout/chevron2"/>
    <dgm:cxn modelId="{10EE37B3-E436-4A25-86D3-80D79D772F85}" type="presParOf" srcId="{83F4C57C-5041-4A20-A9BA-AF6FECF94369}" destId="{94A30FEC-52BC-4071-B0A9-05057AAD7DE4}" srcOrd="1" destOrd="0" presId="urn:microsoft.com/office/officeart/2005/8/layout/chevron2"/>
    <dgm:cxn modelId="{E8FFC998-1364-4AC2-8D99-20012D16DB5F}" type="presParOf" srcId="{7E245E86-3EAB-4ACA-93E1-F8053EC45F30}" destId="{26383DF5-44D1-4210-BBC5-D5CBC007231B}" srcOrd="13" destOrd="0" presId="urn:microsoft.com/office/officeart/2005/8/layout/chevron2"/>
    <dgm:cxn modelId="{84BC6389-08AF-4D92-985C-F79249C26C7D}" type="presParOf" srcId="{7E245E86-3EAB-4ACA-93E1-F8053EC45F30}" destId="{59C53C7D-7B9B-4DA7-8A1D-5CBC902094E7}" srcOrd="14" destOrd="0" presId="urn:microsoft.com/office/officeart/2005/8/layout/chevron2"/>
    <dgm:cxn modelId="{84800D48-BD0B-47A2-B6B6-4A2455330CEB}" type="presParOf" srcId="{59C53C7D-7B9B-4DA7-8A1D-5CBC902094E7}" destId="{8E51375E-0CEB-41AB-9682-C1E9A7BEDF99}" srcOrd="0" destOrd="0" presId="urn:microsoft.com/office/officeart/2005/8/layout/chevron2"/>
    <dgm:cxn modelId="{3E0908E4-D126-43C5-9698-146021A0C892}" type="presParOf" srcId="{59C53C7D-7B9B-4DA7-8A1D-5CBC902094E7}" destId="{C379849B-F2BF-4B6C-AC46-A4DE191B8F4E}" srcOrd="1" destOrd="0" presId="urn:microsoft.com/office/officeart/2005/8/layout/chevron2"/>
    <dgm:cxn modelId="{39DA57BB-9C32-45AD-B9CC-D9A3BC41DB33}" type="presParOf" srcId="{7E245E86-3EAB-4ACA-93E1-F8053EC45F30}" destId="{506E69DF-E498-46D1-A90D-83CFD7C02B23}" srcOrd="15" destOrd="0" presId="urn:microsoft.com/office/officeart/2005/8/layout/chevron2"/>
    <dgm:cxn modelId="{506C33A2-8A82-4E0E-847D-177BCC20F0EF}" type="presParOf" srcId="{7E245E86-3EAB-4ACA-93E1-F8053EC45F30}" destId="{9AA3DE0E-96A8-4160-9784-7925C9793F76}" srcOrd="16" destOrd="0" presId="urn:microsoft.com/office/officeart/2005/8/layout/chevron2"/>
    <dgm:cxn modelId="{CEC1FCC0-E748-4F55-8690-4A3046E8EB98}" type="presParOf" srcId="{9AA3DE0E-96A8-4160-9784-7925C9793F76}" destId="{A076B32F-1762-4A77-843A-CAD1310655EF}" srcOrd="0" destOrd="0" presId="urn:microsoft.com/office/officeart/2005/8/layout/chevron2"/>
    <dgm:cxn modelId="{AEFE0292-476D-4EE5-A40C-EFA1BC05CF0E}" type="presParOf" srcId="{9AA3DE0E-96A8-4160-9784-7925C9793F76}" destId="{75BBFFAE-2916-4AF5-A7FD-CEEF34F5E6D2}" srcOrd="1" destOrd="0" presId="urn:microsoft.com/office/officeart/2005/8/layout/chevron2"/>
    <dgm:cxn modelId="{1CA765B2-E9BB-4E05-AD8A-D821BA39C474}" type="presParOf" srcId="{7E245E86-3EAB-4ACA-93E1-F8053EC45F30}" destId="{08EBF494-B91E-43AD-A0B6-F6101CDCC785}" srcOrd="17" destOrd="0" presId="urn:microsoft.com/office/officeart/2005/8/layout/chevron2"/>
    <dgm:cxn modelId="{E65E5B69-F791-48EE-8E3C-B3DE79A10B6C}" type="presParOf" srcId="{7E245E86-3EAB-4ACA-93E1-F8053EC45F30}" destId="{2E6A3048-6DB1-44BA-B46C-1AE36E7EA49B}" srcOrd="18" destOrd="0" presId="urn:microsoft.com/office/officeart/2005/8/layout/chevron2"/>
    <dgm:cxn modelId="{5F3B9DBC-F131-4419-AE2D-D4988E68DEAC}" type="presParOf" srcId="{2E6A3048-6DB1-44BA-B46C-1AE36E7EA49B}" destId="{DCEE22FA-E437-4EE8-AAEB-255EA860B6AC}" srcOrd="0" destOrd="0" presId="urn:microsoft.com/office/officeart/2005/8/layout/chevron2"/>
    <dgm:cxn modelId="{3209868C-3DE1-4E43-92B0-CD59CA145E6C}" type="presParOf" srcId="{2E6A3048-6DB1-44BA-B46C-1AE36E7EA49B}" destId="{D9232B9F-6282-4A53-941C-C578557D908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91AFA2-083A-4007-88D7-DA2FCE86B867}" type="doc">
      <dgm:prSet loTypeId="urn:microsoft.com/office/officeart/2005/8/layout/chevron2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CEAD30FC-0367-4FBF-9FA1-90D719AC4384}">
      <dgm:prSet phldrT="[Текст]" custT="1"/>
      <dgm:spPr/>
      <dgm:t>
        <a:bodyPr/>
        <a:lstStyle/>
        <a:p>
          <a:r>
            <a:rPr lang="ru-RU" sz="1800" dirty="0" smtClean="0"/>
            <a:t>Геоинформационные системы в гидрометеорологии</a:t>
          </a:r>
          <a:endParaRPr lang="ru-RU" sz="1800" dirty="0"/>
        </a:p>
      </dgm:t>
    </dgm:pt>
    <dgm:pt modelId="{109D5D2F-5844-4E14-88FB-EE7AD80925C1}" type="parTrans" cxnId="{CD6CF59C-7B04-4D17-BA9F-5B8EA824DEC3}">
      <dgm:prSet/>
      <dgm:spPr/>
      <dgm:t>
        <a:bodyPr/>
        <a:lstStyle/>
        <a:p>
          <a:endParaRPr lang="ru-RU"/>
        </a:p>
      </dgm:t>
    </dgm:pt>
    <dgm:pt modelId="{4170CCD7-DEE0-4F7D-861A-1E777CB92267}" type="sibTrans" cxnId="{CD6CF59C-7B04-4D17-BA9F-5B8EA824DEC3}">
      <dgm:prSet/>
      <dgm:spPr/>
      <dgm:t>
        <a:bodyPr/>
        <a:lstStyle/>
        <a:p>
          <a:endParaRPr lang="ru-RU"/>
        </a:p>
      </dgm:t>
    </dgm:pt>
    <dgm:pt modelId="{AE68C654-31B6-4876-8F88-E9675E68EB72}">
      <dgm:prSet phldrT="[Текст]"/>
      <dgm:spPr/>
      <dgm:t>
        <a:bodyPr/>
        <a:lstStyle/>
        <a:p>
          <a:endParaRPr lang="ru-RU" dirty="0"/>
        </a:p>
      </dgm:t>
    </dgm:pt>
    <dgm:pt modelId="{8FDA5E2A-4ED2-4C35-AFCF-68936BB43920}" type="parTrans" cxnId="{822ADBA1-0FDA-4B92-A7C2-039009D62C76}">
      <dgm:prSet/>
      <dgm:spPr/>
      <dgm:t>
        <a:bodyPr/>
        <a:lstStyle/>
        <a:p>
          <a:endParaRPr lang="ru-RU"/>
        </a:p>
      </dgm:t>
    </dgm:pt>
    <dgm:pt modelId="{D3AAD042-CF11-414B-B3EB-3E20EB26D9C8}" type="sibTrans" cxnId="{822ADBA1-0FDA-4B92-A7C2-039009D62C76}">
      <dgm:prSet/>
      <dgm:spPr/>
      <dgm:t>
        <a:bodyPr/>
        <a:lstStyle/>
        <a:p>
          <a:endParaRPr lang="ru-RU"/>
        </a:p>
      </dgm:t>
    </dgm:pt>
    <dgm:pt modelId="{C752C02B-B84B-48AE-BC29-F037FC9ADF95}">
      <dgm:prSet phldrT="[Текст]" custT="1"/>
      <dgm:spPr/>
      <dgm:t>
        <a:bodyPr/>
        <a:lstStyle/>
        <a:p>
          <a:r>
            <a:rPr lang="ru-RU" sz="1800" dirty="0" smtClean="0"/>
            <a:t>Многомерный статистический анализ</a:t>
          </a:r>
          <a:endParaRPr lang="ru-RU" sz="1500" dirty="0"/>
        </a:p>
      </dgm:t>
    </dgm:pt>
    <dgm:pt modelId="{42F0E9DC-C188-4167-97BD-CD51A3C5688E}" type="parTrans" cxnId="{5BC957DA-D5F3-402C-B8CD-6586DAA6A53F}">
      <dgm:prSet/>
      <dgm:spPr/>
      <dgm:t>
        <a:bodyPr/>
        <a:lstStyle/>
        <a:p>
          <a:endParaRPr lang="ru-RU"/>
        </a:p>
      </dgm:t>
    </dgm:pt>
    <dgm:pt modelId="{D8FA489A-CCBF-4FC6-8C3A-1FDF89220A19}" type="sibTrans" cxnId="{5BC957DA-D5F3-402C-B8CD-6586DAA6A53F}">
      <dgm:prSet/>
      <dgm:spPr/>
      <dgm:t>
        <a:bodyPr/>
        <a:lstStyle/>
        <a:p>
          <a:endParaRPr lang="ru-RU"/>
        </a:p>
      </dgm:t>
    </dgm:pt>
    <dgm:pt modelId="{EBCEBBFA-5419-40CA-867A-56AFC311F681}">
      <dgm:prSet phldrT="[Текст]"/>
      <dgm:spPr/>
      <dgm:t>
        <a:bodyPr/>
        <a:lstStyle/>
        <a:p>
          <a:endParaRPr lang="ru-RU" dirty="0"/>
        </a:p>
      </dgm:t>
    </dgm:pt>
    <dgm:pt modelId="{E96A10EC-FC34-4527-AA83-B8BE1D73FAE9}" type="parTrans" cxnId="{7DFFC1E0-C732-45DE-9350-35ACD1869320}">
      <dgm:prSet/>
      <dgm:spPr/>
      <dgm:t>
        <a:bodyPr/>
        <a:lstStyle/>
        <a:p>
          <a:endParaRPr lang="ru-RU"/>
        </a:p>
      </dgm:t>
    </dgm:pt>
    <dgm:pt modelId="{5FB59CE6-50F8-4FE3-9F15-AA283DE886CC}" type="sibTrans" cxnId="{7DFFC1E0-C732-45DE-9350-35ACD1869320}">
      <dgm:prSet/>
      <dgm:spPr/>
      <dgm:t>
        <a:bodyPr/>
        <a:lstStyle/>
        <a:p>
          <a:endParaRPr lang="ru-RU"/>
        </a:p>
      </dgm:t>
    </dgm:pt>
    <dgm:pt modelId="{38CD9FE2-947E-4E8B-9C03-4AF367087E34}">
      <dgm:prSet phldrT="[Текст]" custT="1"/>
      <dgm:spPr/>
      <dgm:t>
        <a:bodyPr/>
        <a:lstStyle/>
        <a:p>
          <a:r>
            <a:rPr lang="ru-RU" sz="1800" dirty="0" smtClean="0"/>
            <a:t>Дистанционные методы исследования природной среды</a:t>
          </a:r>
          <a:endParaRPr lang="ru-RU" sz="1500" dirty="0"/>
        </a:p>
      </dgm:t>
    </dgm:pt>
    <dgm:pt modelId="{E336DDA6-28E6-4D06-B6D7-3CA0EC8545A1}" type="parTrans" cxnId="{3315A5C7-876D-4DBB-B316-4C87FDFDB192}">
      <dgm:prSet/>
      <dgm:spPr/>
      <dgm:t>
        <a:bodyPr/>
        <a:lstStyle/>
        <a:p>
          <a:endParaRPr lang="ru-RU"/>
        </a:p>
      </dgm:t>
    </dgm:pt>
    <dgm:pt modelId="{F4BC9B9D-24B6-462D-81EE-E934E10A2F03}" type="sibTrans" cxnId="{3315A5C7-876D-4DBB-B316-4C87FDFDB192}">
      <dgm:prSet/>
      <dgm:spPr/>
      <dgm:t>
        <a:bodyPr/>
        <a:lstStyle/>
        <a:p>
          <a:endParaRPr lang="ru-RU"/>
        </a:p>
      </dgm:t>
    </dgm:pt>
    <dgm:pt modelId="{4C22CEC7-8AC0-40AD-8F66-A2BF3057EF83}">
      <dgm:prSet phldrT="[Текст]"/>
      <dgm:spPr/>
      <dgm:t>
        <a:bodyPr/>
        <a:lstStyle/>
        <a:p>
          <a:endParaRPr lang="ru-RU" dirty="0"/>
        </a:p>
      </dgm:t>
    </dgm:pt>
    <dgm:pt modelId="{3360012D-7884-4E22-BEEA-C0D7CD0FF2F6}" type="parTrans" cxnId="{92E90DFA-6E6F-42CD-931F-0D4AA1B3A89C}">
      <dgm:prSet/>
      <dgm:spPr/>
      <dgm:t>
        <a:bodyPr/>
        <a:lstStyle/>
        <a:p>
          <a:endParaRPr lang="ru-RU"/>
        </a:p>
      </dgm:t>
    </dgm:pt>
    <dgm:pt modelId="{B2CD9C46-829C-4580-AA9E-CF6142AD20AF}" type="sibTrans" cxnId="{92E90DFA-6E6F-42CD-931F-0D4AA1B3A89C}">
      <dgm:prSet/>
      <dgm:spPr/>
      <dgm:t>
        <a:bodyPr/>
        <a:lstStyle/>
        <a:p>
          <a:endParaRPr lang="ru-RU"/>
        </a:p>
      </dgm:t>
    </dgm:pt>
    <dgm:pt modelId="{84B4F2B2-BBE2-4EC3-B91D-8DD62D89B2B8}">
      <dgm:prSet phldrT="[Текст]"/>
      <dgm:spPr/>
      <dgm:t>
        <a:bodyPr/>
        <a:lstStyle/>
        <a:p>
          <a:endParaRPr lang="ru-RU" dirty="0"/>
        </a:p>
      </dgm:t>
    </dgm:pt>
    <dgm:pt modelId="{FA31E64F-74E1-45FF-A6D4-7B9DDF7FCFC0}" type="parTrans" cxnId="{1E34CAAF-B497-4CD7-96E9-B0D0DFA82F59}">
      <dgm:prSet/>
      <dgm:spPr/>
      <dgm:t>
        <a:bodyPr/>
        <a:lstStyle/>
        <a:p>
          <a:endParaRPr lang="ru-RU"/>
        </a:p>
      </dgm:t>
    </dgm:pt>
    <dgm:pt modelId="{9E71A913-4EB4-42F9-98E7-F2F0F98293F1}" type="sibTrans" cxnId="{1E34CAAF-B497-4CD7-96E9-B0D0DFA82F59}">
      <dgm:prSet/>
      <dgm:spPr/>
      <dgm:t>
        <a:bodyPr/>
        <a:lstStyle/>
        <a:p>
          <a:endParaRPr lang="ru-RU"/>
        </a:p>
      </dgm:t>
    </dgm:pt>
    <dgm:pt modelId="{9FFCF612-ECCB-4920-8192-7AF6602DB938}">
      <dgm:prSet custT="1"/>
      <dgm:spPr/>
      <dgm:t>
        <a:bodyPr/>
        <a:lstStyle/>
        <a:p>
          <a:r>
            <a:rPr lang="ru-RU" sz="1800" dirty="0" smtClean="0"/>
            <a:t>Моделирование природных процессов</a:t>
          </a:r>
          <a:endParaRPr lang="ru-RU" sz="1800" dirty="0"/>
        </a:p>
      </dgm:t>
    </dgm:pt>
    <dgm:pt modelId="{84D7791E-1671-4664-84D6-23A1AC72AFFE}" type="parTrans" cxnId="{3059589E-B3E7-43AA-A95F-FC5F80B963E0}">
      <dgm:prSet/>
      <dgm:spPr/>
      <dgm:t>
        <a:bodyPr/>
        <a:lstStyle/>
        <a:p>
          <a:endParaRPr lang="ru-RU"/>
        </a:p>
      </dgm:t>
    </dgm:pt>
    <dgm:pt modelId="{09674171-6D2D-4F44-AF1F-9EC550BA666A}" type="sibTrans" cxnId="{3059589E-B3E7-43AA-A95F-FC5F80B963E0}">
      <dgm:prSet/>
      <dgm:spPr/>
      <dgm:t>
        <a:bodyPr/>
        <a:lstStyle/>
        <a:p>
          <a:endParaRPr lang="ru-RU"/>
        </a:p>
      </dgm:t>
    </dgm:pt>
    <dgm:pt modelId="{E7820FBE-0E4B-499B-81F6-97A4CB0B69F6}">
      <dgm:prSet custT="1"/>
      <dgm:spPr/>
      <dgm:t>
        <a:bodyPr/>
        <a:lstStyle/>
        <a:p>
          <a:r>
            <a:rPr lang="ru-RU" sz="1800" dirty="0" smtClean="0"/>
            <a:t>Базы гидрометеорологических данных и др.</a:t>
          </a:r>
          <a:endParaRPr lang="ru-RU" sz="1800" dirty="0"/>
        </a:p>
      </dgm:t>
    </dgm:pt>
    <dgm:pt modelId="{A868865B-3327-4CEA-A0B6-C8ED73BE554B}" type="parTrans" cxnId="{43040C12-44D8-485D-83F6-8DDFEEF0DCEF}">
      <dgm:prSet/>
      <dgm:spPr/>
      <dgm:t>
        <a:bodyPr/>
        <a:lstStyle/>
        <a:p>
          <a:endParaRPr lang="ru-RU"/>
        </a:p>
      </dgm:t>
    </dgm:pt>
    <dgm:pt modelId="{EB80D422-1D63-4DE2-8F7E-0910240FE916}" type="sibTrans" cxnId="{43040C12-44D8-485D-83F6-8DDFEEF0DCEF}">
      <dgm:prSet/>
      <dgm:spPr/>
      <dgm:t>
        <a:bodyPr/>
        <a:lstStyle/>
        <a:p>
          <a:endParaRPr lang="ru-RU"/>
        </a:p>
      </dgm:t>
    </dgm:pt>
    <dgm:pt modelId="{09C29F56-6978-4AC8-9DBD-A6689F796A8C}">
      <dgm:prSet phldrT="[Текст]"/>
      <dgm:spPr/>
      <dgm:t>
        <a:bodyPr/>
        <a:lstStyle/>
        <a:p>
          <a:endParaRPr lang="ru-RU" dirty="0"/>
        </a:p>
      </dgm:t>
    </dgm:pt>
    <dgm:pt modelId="{7B865F06-3AB1-4869-91E7-499E84692503}" type="sibTrans" cxnId="{69C57847-CAE0-44B3-BF91-4CB3A5A28181}">
      <dgm:prSet/>
      <dgm:spPr/>
      <dgm:t>
        <a:bodyPr/>
        <a:lstStyle/>
        <a:p>
          <a:endParaRPr lang="ru-RU"/>
        </a:p>
      </dgm:t>
    </dgm:pt>
    <dgm:pt modelId="{F21F7455-297A-458E-BECC-28F2635A151A}" type="parTrans" cxnId="{69C57847-CAE0-44B3-BF91-4CB3A5A28181}">
      <dgm:prSet/>
      <dgm:spPr/>
      <dgm:t>
        <a:bodyPr/>
        <a:lstStyle/>
        <a:p>
          <a:endParaRPr lang="ru-RU"/>
        </a:p>
      </dgm:t>
    </dgm:pt>
    <dgm:pt modelId="{7E245E86-3EAB-4ACA-93E1-F8053EC45F30}" type="pres">
      <dgm:prSet presAssocID="{5D91AFA2-083A-4007-88D7-DA2FCE86B86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8C77FA-9049-4B79-9CF2-E0356A055524}" type="pres">
      <dgm:prSet presAssocID="{09C29F56-6978-4AC8-9DBD-A6689F796A8C}" presName="composite" presStyleCnt="0"/>
      <dgm:spPr/>
    </dgm:pt>
    <dgm:pt modelId="{83B97684-DD4E-433D-B84C-10A7B07FDC24}" type="pres">
      <dgm:prSet presAssocID="{09C29F56-6978-4AC8-9DBD-A6689F796A8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D31E97-5A2B-4015-9AFB-3839B9CB5945}" type="pres">
      <dgm:prSet presAssocID="{09C29F56-6978-4AC8-9DBD-A6689F796A8C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A71F9-8DC3-4780-B9CA-85614E20365F}" type="pres">
      <dgm:prSet presAssocID="{7B865F06-3AB1-4869-91E7-499E84692503}" presName="sp" presStyleCnt="0"/>
      <dgm:spPr/>
    </dgm:pt>
    <dgm:pt modelId="{0C7A0375-D608-4137-8E6C-F244F23C8E6D}" type="pres">
      <dgm:prSet presAssocID="{AE68C654-31B6-4876-8F88-E9675E68EB72}" presName="composite" presStyleCnt="0"/>
      <dgm:spPr/>
    </dgm:pt>
    <dgm:pt modelId="{58FABA07-E991-4872-AA8C-06E18E1DB556}" type="pres">
      <dgm:prSet presAssocID="{AE68C654-31B6-4876-8F88-E9675E68EB72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DD8E5-290A-4E7E-A7C0-F8ABA904A378}" type="pres">
      <dgm:prSet presAssocID="{AE68C654-31B6-4876-8F88-E9675E68EB72}" presName="descendantText" presStyleLbl="alignAcc1" presStyleIdx="1" presStyleCnt="5" custScaleY="75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F4630C-6807-443F-934B-F2EEEBE51704}" type="pres">
      <dgm:prSet presAssocID="{D3AAD042-CF11-414B-B3EB-3E20EB26D9C8}" presName="sp" presStyleCnt="0"/>
      <dgm:spPr/>
    </dgm:pt>
    <dgm:pt modelId="{D7DB66A0-1576-4DCC-B7E6-4B62BD7A9964}" type="pres">
      <dgm:prSet presAssocID="{EBCEBBFA-5419-40CA-867A-56AFC311F681}" presName="composite" presStyleCnt="0"/>
      <dgm:spPr/>
    </dgm:pt>
    <dgm:pt modelId="{255D1053-2367-4194-8BD1-716125DA831F}" type="pres">
      <dgm:prSet presAssocID="{EBCEBBFA-5419-40CA-867A-56AFC311F681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3F62DC-3F0A-43EF-835D-9D79FB6A561F}" type="pres">
      <dgm:prSet presAssocID="{EBCEBBFA-5419-40CA-867A-56AFC311F681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F1033-5812-4FEF-B71C-F9EF2ACD4916}" type="pres">
      <dgm:prSet presAssocID="{5FB59CE6-50F8-4FE3-9F15-AA283DE886CC}" presName="sp" presStyleCnt="0"/>
      <dgm:spPr/>
    </dgm:pt>
    <dgm:pt modelId="{5AC3BC19-0700-48E9-B7B6-A2D10A10F8F4}" type="pres">
      <dgm:prSet presAssocID="{4C22CEC7-8AC0-40AD-8F66-A2BF3057EF83}" presName="composite" presStyleCnt="0"/>
      <dgm:spPr/>
    </dgm:pt>
    <dgm:pt modelId="{9743D87F-CEFF-41C8-A435-B294263BCE4E}" type="pres">
      <dgm:prSet presAssocID="{4C22CEC7-8AC0-40AD-8F66-A2BF3057EF83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3317F-69CA-44F8-9256-74F8D2D003AA}" type="pres">
      <dgm:prSet presAssocID="{4C22CEC7-8AC0-40AD-8F66-A2BF3057EF83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34415-CE0D-46BC-A900-76519EB32899}" type="pres">
      <dgm:prSet presAssocID="{B2CD9C46-829C-4580-AA9E-CF6142AD20AF}" presName="sp" presStyleCnt="0"/>
      <dgm:spPr/>
    </dgm:pt>
    <dgm:pt modelId="{8B460FE4-5BCA-426C-A126-591D8D91E31A}" type="pres">
      <dgm:prSet presAssocID="{84B4F2B2-BBE2-4EC3-B91D-8DD62D89B2B8}" presName="composite" presStyleCnt="0"/>
      <dgm:spPr/>
    </dgm:pt>
    <dgm:pt modelId="{668FF5CE-E77C-47D2-AA38-DC39C34D849E}" type="pres">
      <dgm:prSet presAssocID="{84B4F2B2-BBE2-4EC3-B91D-8DD62D89B2B8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67CB1-6A1D-4E6A-AB22-AF590C81CBFB}" type="pres">
      <dgm:prSet presAssocID="{84B4F2B2-BBE2-4EC3-B91D-8DD62D89B2B8}" presName="descendantText" presStyleLbl="alignAcc1" presStyleIdx="4" presStyleCnt="5" custScaleY="88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6CF59C-7B04-4D17-BA9F-5B8EA824DEC3}" srcId="{09C29F56-6978-4AC8-9DBD-A6689F796A8C}" destId="{CEAD30FC-0367-4FBF-9FA1-90D719AC4384}" srcOrd="0" destOrd="0" parTransId="{109D5D2F-5844-4E14-88FB-EE7AD80925C1}" sibTransId="{4170CCD7-DEE0-4F7D-861A-1E777CB92267}"/>
    <dgm:cxn modelId="{F76BC0DB-7B80-4BC7-9F70-0C19C0870654}" type="presOf" srcId="{5D91AFA2-083A-4007-88D7-DA2FCE86B867}" destId="{7E245E86-3EAB-4ACA-93E1-F8053EC45F30}" srcOrd="0" destOrd="0" presId="urn:microsoft.com/office/officeart/2005/8/layout/chevron2"/>
    <dgm:cxn modelId="{822ADBA1-0FDA-4B92-A7C2-039009D62C76}" srcId="{5D91AFA2-083A-4007-88D7-DA2FCE86B867}" destId="{AE68C654-31B6-4876-8F88-E9675E68EB72}" srcOrd="1" destOrd="0" parTransId="{8FDA5E2A-4ED2-4C35-AFCF-68936BB43920}" sibTransId="{D3AAD042-CF11-414B-B3EB-3E20EB26D9C8}"/>
    <dgm:cxn modelId="{3315A5C7-876D-4DBB-B316-4C87FDFDB192}" srcId="{EBCEBBFA-5419-40CA-867A-56AFC311F681}" destId="{38CD9FE2-947E-4E8B-9C03-4AF367087E34}" srcOrd="0" destOrd="0" parTransId="{E336DDA6-28E6-4D06-B6D7-3CA0EC8545A1}" sibTransId="{F4BC9B9D-24B6-462D-81EE-E934E10A2F03}"/>
    <dgm:cxn modelId="{A693646C-EFEB-449E-99E5-F6B70971A485}" type="presOf" srcId="{E7820FBE-0E4B-499B-81F6-97A4CB0B69F6}" destId="{B8867CB1-6A1D-4E6A-AB22-AF590C81CBFB}" srcOrd="0" destOrd="0" presId="urn:microsoft.com/office/officeart/2005/8/layout/chevron2"/>
    <dgm:cxn modelId="{4036D697-3EDD-45E3-AA6E-0FB9C22AC9D7}" type="presOf" srcId="{AE68C654-31B6-4876-8F88-E9675E68EB72}" destId="{58FABA07-E991-4872-AA8C-06E18E1DB556}" srcOrd="0" destOrd="0" presId="urn:microsoft.com/office/officeart/2005/8/layout/chevron2"/>
    <dgm:cxn modelId="{28590356-6744-42A8-BB6A-DFBF96E34D6C}" type="presOf" srcId="{C752C02B-B84B-48AE-BC29-F037FC9ADF95}" destId="{EA9DD8E5-290A-4E7E-A7C0-F8ABA904A378}" srcOrd="0" destOrd="0" presId="urn:microsoft.com/office/officeart/2005/8/layout/chevron2"/>
    <dgm:cxn modelId="{7DFFC1E0-C732-45DE-9350-35ACD1869320}" srcId="{5D91AFA2-083A-4007-88D7-DA2FCE86B867}" destId="{EBCEBBFA-5419-40CA-867A-56AFC311F681}" srcOrd="2" destOrd="0" parTransId="{E96A10EC-FC34-4527-AA83-B8BE1D73FAE9}" sibTransId="{5FB59CE6-50F8-4FE3-9F15-AA283DE886CC}"/>
    <dgm:cxn modelId="{6B8D7F12-DDB0-408B-91CE-4545CECCFABA}" type="presOf" srcId="{38CD9FE2-947E-4E8B-9C03-4AF367087E34}" destId="{7B3F62DC-3F0A-43EF-835D-9D79FB6A561F}" srcOrd="0" destOrd="0" presId="urn:microsoft.com/office/officeart/2005/8/layout/chevron2"/>
    <dgm:cxn modelId="{92E90DFA-6E6F-42CD-931F-0D4AA1B3A89C}" srcId="{5D91AFA2-083A-4007-88D7-DA2FCE86B867}" destId="{4C22CEC7-8AC0-40AD-8F66-A2BF3057EF83}" srcOrd="3" destOrd="0" parTransId="{3360012D-7884-4E22-BEEA-C0D7CD0FF2F6}" sibTransId="{B2CD9C46-829C-4580-AA9E-CF6142AD20AF}"/>
    <dgm:cxn modelId="{49FD2D7B-13B6-4F6F-8402-4DFD522C5E00}" type="presOf" srcId="{EBCEBBFA-5419-40CA-867A-56AFC311F681}" destId="{255D1053-2367-4194-8BD1-716125DA831F}" srcOrd="0" destOrd="0" presId="urn:microsoft.com/office/officeart/2005/8/layout/chevron2"/>
    <dgm:cxn modelId="{A75A46F4-6C38-4D88-AC49-F6A827D7DA5B}" type="presOf" srcId="{9FFCF612-ECCB-4920-8192-7AF6602DB938}" destId="{5DE3317F-69CA-44F8-9256-74F8D2D003AA}" srcOrd="0" destOrd="0" presId="urn:microsoft.com/office/officeart/2005/8/layout/chevron2"/>
    <dgm:cxn modelId="{B35821BC-06C6-4CA7-A028-E3C68435BDB8}" type="presOf" srcId="{CEAD30FC-0367-4FBF-9FA1-90D719AC4384}" destId="{75D31E97-5A2B-4015-9AFB-3839B9CB5945}" srcOrd="0" destOrd="0" presId="urn:microsoft.com/office/officeart/2005/8/layout/chevron2"/>
    <dgm:cxn modelId="{43040C12-44D8-485D-83F6-8DDFEEF0DCEF}" srcId="{84B4F2B2-BBE2-4EC3-B91D-8DD62D89B2B8}" destId="{E7820FBE-0E4B-499B-81F6-97A4CB0B69F6}" srcOrd="0" destOrd="0" parTransId="{A868865B-3327-4CEA-A0B6-C8ED73BE554B}" sibTransId="{EB80D422-1D63-4DE2-8F7E-0910240FE916}"/>
    <dgm:cxn modelId="{5BC957DA-D5F3-402C-B8CD-6586DAA6A53F}" srcId="{AE68C654-31B6-4876-8F88-E9675E68EB72}" destId="{C752C02B-B84B-48AE-BC29-F037FC9ADF95}" srcOrd="0" destOrd="0" parTransId="{42F0E9DC-C188-4167-97BD-CD51A3C5688E}" sibTransId="{D8FA489A-CCBF-4FC6-8C3A-1FDF89220A19}"/>
    <dgm:cxn modelId="{A49655E5-C86C-4E69-AE71-8AFE825DF0CB}" type="presOf" srcId="{84B4F2B2-BBE2-4EC3-B91D-8DD62D89B2B8}" destId="{668FF5CE-E77C-47D2-AA38-DC39C34D849E}" srcOrd="0" destOrd="0" presId="urn:microsoft.com/office/officeart/2005/8/layout/chevron2"/>
    <dgm:cxn modelId="{69C57847-CAE0-44B3-BF91-4CB3A5A28181}" srcId="{5D91AFA2-083A-4007-88D7-DA2FCE86B867}" destId="{09C29F56-6978-4AC8-9DBD-A6689F796A8C}" srcOrd="0" destOrd="0" parTransId="{F21F7455-297A-458E-BECC-28F2635A151A}" sibTransId="{7B865F06-3AB1-4869-91E7-499E84692503}"/>
    <dgm:cxn modelId="{3059589E-B3E7-43AA-A95F-FC5F80B963E0}" srcId="{4C22CEC7-8AC0-40AD-8F66-A2BF3057EF83}" destId="{9FFCF612-ECCB-4920-8192-7AF6602DB938}" srcOrd="0" destOrd="0" parTransId="{84D7791E-1671-4664-84D6-23A1AC72AFFE}" sibTransId="{09674171-6D2D-4F44-AF1F-9EC550BA666A}"/>
    <dgm:cxn modelId="{2303A753-F573-46B3-B2A9-783FE1913FA2}" type="presOf" srcId="{4C22CEC7-8AC0-40AD-8F66-A2BF3057EF83}" destId="{9743D87F-CEFF-41C8-A435-B294263BCE4E}" srcOrd="0" destOrd="0" presId="urn:microsoft.com/office/officeart/2005/8/layout/chevron2"/>
    <dgm:cxn modelId="{1E34CAAF-B497-4CD7-96E9-B0D0DFA82F59}" srcId="{5D91AFA2-083A-4007-88D7-DA2FCE86B867}" destId="{84B4F2B2-BBE2-4EC3-B91D-8DD62D89B2B8}" srcOrd="4" destOrd="0" parTransId="{FA31E64F-74E1-45FF-A6D4-7B9DDF7FCFC0}" sibTransId="{9E71A913-4EB4-42F9-98E7-F2F0F98293F1}"/>
    <dgm:cxn modelId="{C6BE3D80-D3F6-4556-AD78-33E555F5BC00}" type="presOf" srcId="{09C29F56-6978-4AC8-9DBD-A6689F796A8C}" destId="{83B97684-DD4E-433D-B84C-10A7B07FDC24}" srcOrd="0" destOrd="0" presId="urn:microsoft.com/office/officeart/2005/8/layout/chevron2"/>
    <dgm:cxn modelId="{A05AEFC7-3470-4AF0-BFD7-0A128249699F}" type="presParOf" srcId="{7E245E86-3EAB-4ACA-93E1-F8053EC45F30}" destId="{168C77FA-9049-4B79-9CF2-E0356A055524}" srcOrd="0" destOrd="0" presId="urn:microsoft.com/office/officeart/2005/8/layout/chevron2"/>
    <dgm:cxn modelId="{11454AB5-82AE-4724-8057-196E61F36C20}" type="presParOf" srcId="{168C77FA-9049-4B79-9CF2-E0356A055524}" destId="{83B97684-DD4E-433D-B84C-10A7B07FDC24}" srcOrd="0" destOrd="0" presId="urn:microsoft.com/office/officeart/2005/8/layout/chevron2"/>
    <dgm:cxn modelId="{EDF4B0CB-B9BD-4BAF-B00A-C80B9C8ADA46}" type="presParOf" srcId="{168C77FA-9049-4B79-9CF2-E0356A055524}" destId="{75D31E97-5A2B-4015-9AFB-3839B9CB5945}" srcOrd="1" destOrd="0" presId="urn:microsoft.com/office/officeart/2005/8/layout/chevron2"/>
    <dgm:cxn modelId="{DE09E42B-B04C-45F0-ABAE-EDB27052B53D}" type="presParOf" srcId="{7E245E86-3EAB-4ACA-93E1-F8053EC45F30}" destId="{09FA71F9-8DC3-4780-B9CA-85614E20365F}" srcOrd="1" destOrd="0" presId="urn:microsoft.com/office/officeart/2005/8/layout/chevron2"/>
    <dgm:cxn modelId="{41321E16-05E6-4876-AFD6-9A9EC94633BE}" type="presParOf" srcId="{7E245E86-3EAB-4ACA-93E1-F8053EC45F30}" destId="{0C7A0375-D608-4137-8E6C-F244F23C8E6D}" srcOrd="2" destOrd="0" presId="urn:microsoft.com/office/officeart/2005/8/layout/chevron2"/>
    <dgm:cxn modelId="{997626F5-FF2B-4276-B59B-151929154245}" type="presParOf" srcId="{0C7A0375-D608-4137-8E6C-F244F23C8E6D}" destId="{58FABA07-E991-4872-AA8C-06E18E1DB556}" srcOrd="0" destOrd="0" presId="urn:microsoft.com/office/officeart/2005/8/layout/chevron2"/>
    <dgm:cxn modelId="{6ABFF63F-3045-412F-BEC3-4C4ACEBA27D1}" type="presParOf" srcId="{0C7A0375-D608-4137-8E6C-F244F23C8E6D}" destId="{EA9DD8E5-290A-4E7E-A7C0-F8ABA904A378}" srcOrd="1" destOrd="0" presId="urn:microsoft.com/office/officeart/2005/8/layout/chevron2"/>
    <dgm:cxn modelId="{D1CE5754-0E3E-4E9E-A957-EC7B65888E1D}" type="presParOf" srcId="{7E245E86-3EAB-4ACA-93E1-F8053EC45F30}" destId="{8BF4630C-6807-443F-934B-F2EEEBE51704}" srcOrd="3" destOrd="0" presId="urn:microsoft.com/office/officeart/2005/8/layout/chevron2"/>
    <dgm:cxn modelId="{4F1D8470-CCA8-4BAA-B855-651EA277B8BF}" type="presParOf" srcId="{7E245E86-3EAB-4ACA-93E1-F8053EC45F30}" destId="{D7DB66A0-1576-4DCC-B7E6-4B62BD7A9964}" srcOrd="4" destOrd="0" presId="urn:microsoft.com/office/officeart/2005/8/layout/chevron2"/>
    <dgm:cxn modelId="{FE2D168C-C920-4040-ABAF-059A7F5EFFDB}" type="presParOf" srcId="{D7DB66A0-1576-4DCC-B7E6-4B62BD7A9964}" destId="{255D1053-2367-4194-8BD1-716125DA831F}" srcOrd="0" destOrd="0" presId="urn:microsoft.com/office/officeart/2005/8/layout/chevron2"/>
    <dgm:cxn modelId="{AC9CE198-64E7-4BA4-BDB4-C74D2E43AC1A}" type="presParOf" srcId="{D7DB66A0-1576-4DCC-B7E6-4B62BD7A9964}" destId="{7B3F62DC-3F0A-43EF-835D-9D79FB6A561F}" srcOrd="1" destOrd="0" presId="urn:microsoft.com/office/officeart/2005/8/layout/chevron2"/>
    <dgm:cxn modelId="{26869BD9-3F59-4FF9-ADAC-FB3C2352BF9E}" type="presParOf" srcId="{7E245E86-3EAB-4ACA-93E1-F8053EC45F30}" destId="{3B5F1033-5812-4FEF-B71C-F9EF2ACD4916}" srcOrd="5" destOrd="0" presId="urn:microsoft.com/office/officeart/2005/8/layout/chevron2"/>
    <dgm:cxn modelId="{E00740C1-6F0E-4196-946F-86188459A639}" type="presParOf" srcId="{7E245E86-3EAB-4ACA-93E1-F8053EC45F30}" destId="{5AC3BC19-0700-48E9-B7B6-A2D10A10F8F4}" srcOrd="6" destOrd="0" presId="urn:microsoft.com/office/officeart/2005/8/layout/chevron2"/>
    <dgm:cxn modelId="{763054EB-1616-425D-966F-1D69E7ABBF05}" type="presParOf" srcId="{5AC3BC19-0700-48E9-B7B6-A2D10A10F8F4}" destId="{9743D87F-CEFF-41C8-A435-B294263BCE4E}" srcOrd="0" destOrd="0" presId="urn:microsoft.com/office/officeart/2005/8/layout/chevron2"/>
    <dgm:cxn modelId="{D87299D1-CADE-4528-BC09-AF9ECFEBE09E}" type="presParOf" srcId="{5AC3BC19-0700-48E9-B7B6-A2D10A10F8F4}" destId="{5DE3317F-69CA-44F8-9256-74F8D2D003AA}" srcOrd="1" destOrd="0" presId="urn:microsoft.com/office/officeart/2005/8/layout/chevron2"/>
    <dgm:cxn modelId="{77050598-E0EA-43F7-8DBA-14C9747E7B88}" type="presParOf" srcId="{7E245E86-3EAB-4ACA-93E1-F8053EC45F30}" destId="{FFF34415-CE0D-46BC-A900-76519EB32899}" srcOrd="7" destOrd="0" presId="urn:microsoft.com/office/officeart/2005/8/layout/chevron2"/>
    <dgm:cxn modelId="{E86665FE-1FF7-445A-803C-506338C114B6}" type="presParOf" srcId="{7E245E86-3EAB-4ACA-93E1-F8053EC45F30}" destId="{8B460FE4-5BCA-426C-A126-591D8D91E31A}" srcOrd="8" destOrd="0" presId="urn:microsoft.com/office/officeart/2005/8/layout/chevron2"/>
    <dgm:cxn modelId="{C96F212E-D1A1-4946-A276-DB00EB728FAD}" type="presParOf" srcId="{8B460FE4-5BCA-426C-A126-591D8D91E31A}" destId="{668FF5CE-E77C-47D2-AA38-DC39C34D849E}" srcOrd="0" destOrd="0" presId="urn:microsoft.com/office/officeart/2005/8/layout/chevron2"/>
    <dgm:cxn modelId="{993308F8-1B8A-4AC4-8273-836B115A343B}" type="presParOf" srcId="{8B460FE4-5BCA-426C-A126-591D8D91E31A}" destId="{B8867CB1-6A1D-4E6A-AB22-AF590C81CBF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91AFA2-083A-4007-88D7-DA2FCE86B867}" type="doc">
      <dgm:prSet loTypeId="urn:microsoft.com/office/officeart/2005/8/layout/chevron2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CEAD30FC-0367-4FBF-9FA1-90D719AC4384}">
      <dgm:prSet phldrT="[Текст]" custT="1"/>
      <dgm:spPr/>
      <dgm:t>
        <a:bodyPr/>
        <a:lstStyle/>
        <a:p>
          <a:r>
            <a:rPr lang="ru-RU" sz="1600" dirty="0" smtClean="0"/>
            <a:t>Учет руслового процесса при проведении ИГМИ</a:t>
          </a:r>
          <a:endParaRPr lang="ru-RU" sz="1600" dirty="0"/>
        </a:p>
      </dgm:t>
    </dgm:pt>
    <dgm:pt modelId="{109D5D2F-5844-4E14-88FB-EE7AD80925C1}" type="parTrans" cxnId="{CD6CF59C-7B04-4D17-BA9F-5B8EA824DEC3}">
      <dgm:prSet/>
      <dgm:spPr/>
      <dgm:t>
        <a:bodyPr/>
        <a:lstStyle/>
        <a:p>
          <a:endParaRPr lang="ru-RU"/>
        </a:p>
      </dgm:t>
    </dgm:pt>
    <dgm:pt modelId="{4170CCD7-DEE0-4F7D-861A-1E777CB92267}" type="sibTrans" cxnId="{CD6CF59C-7B04-4D17-BA9F-5B8EA824DEC3}">
      <dgm:prSet/>
      <dgm:spPr/>
      <dgm:t>
        <a:bodyPr/>
        <a:lstStyle/>
        <a:p>
          <a:endParaRPr lang="ru-RU"/>
        </a:p>
      </dgm:t>
    </dgm:pt>
    <dgm:pt modelId="{AE68C654-31B6-4876-8F88-E9675E68EB72}">
      <dgm:prSet phldrT="[Текст]"/>
      <dgm:spPr/>
      <dgm:t>
        <a:bodyPr/>
        <a:lstStyle/>
        <a:p>
          <a:endParaRPr lang="ru-RU" dirty="0"/>
        </a:p>
      </dgm:t>
    </dgm:pt>
    <dgm:pt modelId="{8FDA5E2A-4ED2-4C35-AFCF-68936BB43920}" type="parTrans" cxnId="{822ADBA1-0FDA-4B92-A7C2-039009D62C76}">
      <dgm:prSet/>
      <dgm:spPr/>
      <dgm:t>
        <a:bodyPr/>
        <a:lstStyle/>
        <a:p>
          <a:endParaRPr lang="ru-RU"/>
        </a:p>
      </dgm:t>
    </dgm:pt>
    <dgm:pt modelId="{D3AAD042-CF11-414B-B3EB-3E20EB26D9C8}" type="sibTrans" cxnId="{822ADBA1-0FDA-4B92-A7C2-039009D62C76}">
      <dgm:prSet/>
      <dgm:spPr/>
      <dgm:t>
        <a:bodyPr/>
        <a:lstStyle/>
        <a:p>
          <a:endParaRPr lang="ru-RU"/>
        </a:p>
      </dgm:t>
    </dgm:pt>
    <dgm:pt modelId="{C752C02B-B84B-48AE-BC29-F037FC9ADF95}">
      <dgm:prSet phldrT="[Текст]" custT="1"/>
      <dgm:spPr/>
      <dgm:t>
        <a:bodyPr/>
        <a:lstStyle/>
        <a:p>
          <a:r>
            <a:rPr lang="ru-RU" sz="1600" dirty="0" smtClean="0"/>
            <a:t>Влияние климатических и антропогенных факторов на режим водных объектов</a:t>
          </a:r>
          <a:endParaRPr lang="ru-RU" sz="1600" dirty="0"/>
        </a:p>
      </dgm:t>
    </dgm:pt>
    <dgm:pt modelId="{42F0E9DC-C188-4167-97BD-CD51A3C5688E}" type="parTrans" cxnId="{5BC957DA-D5F3-402C-B8CD-6586DAA6A53F}">
      <dgm:prSet/>
      <dgm:spPr/>
      <dgm:t>
        <a:bodyPr/>
        <a:lstStyle/>
        <a:p>
          <a:endParaRPr lang="ru-RU"/>
        </a:p>
      </dgm:t>
    </dgm:pt>
    <dgm:pt modelId="{D8FA489A-CCBF-4FC6-8C3A-1FDF89220A19}" type="sibTrans" cxnId="{5BC957DA-D5F3-402C-B8CD-6586DAA6A53F}">
      <dgm:prSet/>
      <dgm:spPr/>
      <dgm:t>
        <a:bodyPr/>
        <a:lstStyle/>
        <a:p>
          <a:endParaRPr lang="ru-RU"/>
        </a:p>
      </dgm:t>
    </dgm:pt>
    <dgm:pt modelId="{EBCEBBFA-5419-40CA-867A-56AFC311F681}">
      <dgm:prSet phldrT="[Текст]"/>
      <dgm:spPr/>
      <dgm:t>
        <a:bodyPr/>
        <a:lstStyle/>
        <a:p>
          <a:endParaRPr lang="ru-RU" dirty="0"/>
        </a:p>
      </dgm:t>
    </dgm:pt>
    <dgm:pt modelId="{E96A10EC-FC34-4527-AA83-B8BE1D73FAE9}" type="parTrans" cxnId="{7DFFC1E0-C732-45DE-9350-35ACD1869320}">
      <dgm:prSet/>
      <dgm:spPr/>
      <dgm:t>
        <a:bodyPr/>
        <a:lstStyle/>
        <a:p>
          <a:endParaRPr lang="ru-RU"/>
        </a:p>
      </dgm:t>
    </dgm:pt>
    <dgm:pt modelId="{5FB59CE6-50F8-4FE3-9F15-AA283DE886CC}" type="sibTrans" cxnId="{7DFFC1E0-C732-45DE-9350-35ACD1869320}">
      <dgm:prSet/>
      <dgm:spPr/>
      <dgm:t>
        <a:bodyPr/>
        <a:lstStyle/>
        <a:p>
          <a:endParaRPr lang="ru-RU"/>
        </a:p>
      </dgm:t>
    </dgm:pt>
    <dgm:pt modelId="{38CD9FE2-947E-4E8B-9C03-4AF367087E34}">
      <dgm:prSet phldrT="[Текст]" custT="1"/>
      <dgm:spPr/>
      <dgm:t>
        <a:bodyPr/>
        <a:lstStyle/>
        <a:p>
          <a:r>
            <a:rPr lang="ru-RU" sz="1600" dirty="0" smtClean="0"/>
            <a:t>Водное хозяйство и водохозяйственные расчеты</a:t>
          </a:r>
          <a:endParaRPr lang="ru-RU" sz="1600" dirty="0"/>
        </a:p>
      </dgm:t>
    </dgm:pt>
    <dgm:pt modelId="{E336DDA6-28E6-4D06-B6D7-3CA0EC8545A1}" type="parTrans" cxnId="{3315A5C7-876D-4DBB-B316-4C87FDFDB192}">
      <dgm:prSet/>
      <dgm:spPr/>
      <dgm:t>
        <a:bodyPr/>
        <a:lstStyle/>
        <a:p>
          <a:endParaRPr lang="ru-RU"/>
        </a:p>
      </dgm:t>
    </dgm:pt>
    <dgm:pt modelId="{F4BC9B9D-24B6-462D-81EE-E934E10A2F03}" type="sibTrans" cxnId="{3315A5C7-876D-4DBB-B316-4C87FDFDB192}">
      <dgm:prSet/>
      <dgm:spPr/>
      <dgm:t>
        <a:bodyPr/>
        <a:lstStyle/>
        <a:p>
          <a:endParaRPr lang="ru-RU"/>
        </a:p>
      </dgm:t>
    </dgm:pt>
    <dgm:pt modelId="{4C22CEC7-8AC0-40AD-8F66-A2BF3057EF83}">
      <dgm:prSet phldrT="[Текст]"/>
      <dgm:spPr/>
      <dgm:t>
        <a:bodyPr/>
        <a:lstStyle/>
        <a:p>
          <a:endParaRPr lang="ru-RU" dirty="0"/>
        </a:p>
      </dgm:t>
    </dgm:pt>
    <dgm:pt modelId="{3360012D-7884-4E22-BEEA-C0D7CD0FF2F6}" type="parTrans" cxnId="{92E90DFA-6E6F-42CD-931F-0D4AA1B3A89C}">
      <dgm:prSet/>
      <dgm:spPr/>
      <dgm:t>
        <a:bodyPr/>
        <a:lstStyle/>
        <a:p>
          <a:endParaRPr lang="ru-RU"/>
        </a:p>
      </dgm:t>
    </dgm:pt>
    <dgm:pt modelId="{B2CD9C46-829C-4580-AA9E-CF6142AD20AF}" type="sibTrans" cxnId="{92E90DFA-6E6F-42CD-931F-0D4AA1B3A89C}">
      <dgm:prSet/>
      <dgm:spPr/>
      <dgm:t>
        <a:bodyPr/>
        <a:lstStyle/>
        <a:p>
          <a:endParaRPr lang="ru-RU"/>
        </a:p>
      </dgm:t>
    </dgm:pt>
    <dgm:pt modelId="{84B4F2B2-BBE2-4EC3-B91D-8DD62D89B2B8}">
      <dgm:prSet phldrT="[Текст]"/>
      <dgm:spPr/>
      <dgm:t>
        <a:bodyPr/>
        <a:lstStyle/>
        <a:p>
          <a:endParaRPr lang="ru-RU" dirty="0"/>
        </a:p>
      </dgm:t>
    </dgm:pt>
    <dgm:pt modelId="{FA31E64F-74E1-45FF-A6D4-7B9DDF7FCFC0}" type="parTrans" cxnId="{1E34CAAF-B497-4CD7-96E9-B0D0DFA82F59}">
      <dgm:prSet/>
      <dgm:spPr/>
      <dgm:t>
        <a:bodyPr/>
        <a:lstStyle/>
        <a:p>
          <a:endParaRPr lang="ru-RU"/>
        </a:p>
      </dgm:t>
    </dgm:pt>
    <dgm:pt modelId="{9E71A913-4EB4-42F9-98E7-F2F0F98293F1}" type="sibTrans" cxnId="{1E34CAAF-B497-4CD7-96E9-B0D0DFA82F59}">
      <dgm:prSet/>
      <dgm:spPr/>
      <dgm:t>
        <a:bodyPr/>
        <a:lstStyle/>
        <a:p>
          <a:endParaRPr lang="ru-RU"/>
        </a:p>
      </dgm:t>
    </dgm:pt>
    <dgm:pt modelId="{9FFCF612-ECCB-4920-8192-7AF6602DB938}">
      <dgm:prSet custT="1"/>
      <dgm:spPr/>
      <dgm:t>
        <a:bodyPr/>
        <a:lstStyle/>
        <a:p>
          <a:r>
            <a:rPr lang="ru-RU" sz="1600" dirty="0" smtClean="0"/>
            <a:t>Система автоматизированного проектирования в гидрометеорологических изысканиях</a:t>
          </a:r>
          <a:endParaRPr lang="ru-RU" sz="1600" dirty="0"/>
        </a:p>
      </dgm:t>
    </dgm:pt>
    <dgm:pt modelId="{84D7791E-1671-4664-84D6-23A1AC72AFFE}" type="parTrans" cxnId="{3059589E-B3E7-43AA-A95F-FC5F80B963E0}">
      <dgm:prSet/>
      <dgm:spPr/>
      <dgm:t>
        <a:bodyPr/>
        <a:lstStyle/>
        <a:p>
          <a:endParaRPr lang="ru-RU"/>
        </a:p>
      </dgm:t>
    </dgm:pt>
    <dgm:pt modelId="{09674171-6D2D-4F44-AF1F-9EC550BA666A}" type="sibTrans" cxnId="{3059589E-B3E7-43AA-A95F-FC5F80B963E0}">
      <dgm:prSet/>
      <dgm:spPr/>
      <dgm:t>
        <a:bodyPr/>
        <a:lstStyle/>
        <a:p>
          <a:endParaRPr lang="ru-RU"/>
        </a:p>
      </dgm:t>
    </dgm:pt>
    <dgm:pt modelId="{E7820FBE-0E4B-499B-81F6-97A4CB0B69F6}">
      <dgm:prSet custT="1"/>
      <dgm:spPr/>
      <dgm:t>
        <a:bodyPr/>
        <a:lstStyle/>
        <a:p>
          <a:r>
            <a:rPr lang="ru-RU" sz="1600" dirty="0" smtClean="0"/>
            <a:t>Инженерные гидрологические расчеты </a:t>
          </a:r>
          <a:endParaRPr lang="ru-RU" sz="1600" dirty="0"/>
        </a:p>
      </dgm:t>
    </dgm:pt>
    <dgm:pt modelId="{A868865B-3327-4CEA-A0B6-C8ED73BE554B}" type="parTrans" cxnId="{43040C12-44D8-485D-83F6-8DDFEEF0DCEF}">
      <dgm:prSet/>
      <dgm:spPr/>
      <dgm:t>
        <a:bodyPr/>
        <a:lstStyle/>
        <a:p>
          <a:endParaRPr lang="ru-RU"/>
        </a:p>
      </dgm:t>
    </dgm:pt>
    <dgm:pt modelId="{EB80D422-1D63-4DE2-8F7E-0910240FE916}" type="sibTrans" cxnId="{43040C12-44D8-485D-83F6-8DDFEEF0DCEF}">
      <dgm:prSet/>
      <dgm:spPr/>
      <dgm:t>
        <a:bodyPr/>
        <a:lstStyle/>
        <a:p>
          <a:endParaRPr lang="ru-RU"/>
        </a:p>
      </dgm:t>
    </dgm:pt>
    <dgm:pt modelId="{09C29F56-6978-4AC8-9DBD-A6689F796A8C}">
      <dgm:prSet phldrT="[Текст]"/>
      <dgm:spPr/>
      <dgm:t>
        <a:bodyPr/>
        <a:lstStyle/>
        <a:p>
          <a:endParaRPr lang="ru-RU" dirty="0"/>
        </a:p>
      </dgm:t>
    </dgm:pt>
    <dgm:pt modelId="{7B865F06-3AB1-4869-91E7-499E84692503}" type="sibTrans" cxnId="{69C57847-CAE0-44B3-BF91-4CB3A5A28181}">
      <dgm:prSet/>
      <dgm:spPr/>
      <dgm:t>
        <a:bodyPr/>
        <a:lstStyle/>
        <a:p>
          <a:endParaRPr lang="ru-RU"/>
        </a:p>
      </dgm:t>
    </dgm:pt>
    <dgm:pt modelId="{F21F7455-297A-458E-BECC-28F2635A151A}" type="parTrans" cxnId="{69C57847-CAE0-44B3-BF91-4CB3A5A28181}">
      <dgm:prSet/>
      <dgm:spPr/>
      <dgm:t>
        <a:bodyPr/>
        <a:lstStyle/>
        <a:p>
          <a:endParaRPr lang="ru-RU"/>
        </a:p>
      </dgm:t>
    </dgm:pt>
    <dgm:pt modelId="{6B786D27-B454-4C16-91DC-C18C715D41C4}">
      <dgm:prSet phldrT="[Текст]"/>
      <dgm:spPr/>
      <dgm:t>
        <a:bodyPr/>
        <a:lstStyle/>
        <a:p>
          <a:endParaRPr lang="ru-RU" dirty="0"/>
        </a:p>
      </dgm:t>
    </dgm:pt>
    <dgm:pt modelId="{DC1D4A5E-8BBC-4E0A-A157-7C02B4316C13}" type="parTrans" cxnId="{F8D4697A-7172-4791-A2E7-6AEEA7710B1F}">
      <dgm:prSet/>
      <dgm:spPr/>
      <dgm:t>
        <a:bodyPr/>
        <a:lstStyle/>
        <a:p>
          <a:endParaRPr lang="ru-RU"/>
        </a:p>
      </dgm:t>
    </dgm:pt>
    <dgm:pt modelId="{6ED8DDDE-8C3C-430F-B9B8-D72CA02DBBB2}" type="sibTrans" cxnId="{F8D4697A-7172-4791-A2E7-6AEEA7710B1F}">
      <dgm:prSet/>
      <dgm:spPr/>
      <dgm:t>
        <a:bodyPr/>
        <a:lstStyle/>
        <a:p>
          <a:endParaRPr lang="ru-RU"/>
        </a:p>
      </dgm:t>
    </dgm:pt>
    <dgm:pt modelId="{EB3DE65C-F431-44BC-A5CE-AB6FADCC225E}">
      <dgm:prSet custT="1"/>
      <dgm:spPr/>
      <dgm:t>
        <a:bodyPr/>
        <a:lstStyle/>
        <a:p>
          <a:r>
            <a:rPr lang="ru-RU" sz="1600" dirty="0" smtClean="0"/>
            <a:t>Специальные гидрологические расчеты при выполнении ИГМИ</a:t>
          </a:r>
          <a:endParaRPr lang="ru-RU" sz="1600" dirty="0"/>
        </a:p>
      </dgm:t>
    </dgm:pt>
    <dgm:pt modelId="{768C8495-DDD6-40B0-9847-8455CEF74C4C}" type="parTrans" cxnId="{27B75892-821D-406D-B68A-D08AD47FB0DC}">
      <dgm:prSet/>
      <dgm:spPr/>
      <dgm:t>
        <a:bodyPr/>
        <a:lstStyle/>
        <a:p>
          <a:endParaRPr lang="ru-RU"/>
        </a:p>
      </dgm:t>
    </dgm:pt>
    <dgm:pt modelId="{B1D2DD71-26F2-42DD-8E86-9882D1AAF303}" type="sibTrans" cxnId="{27B75892-821D-406D-B68A-D08AD47FB0DC}">
      <dgm:prSet/>
      <dgm:spPr/>
      <dgm:t>
        <a:bodyPr/>
        <a:lstStyle/>
        <a:p>
          <a:endParaRPr lang="ru-RU"/>
        </a:p>
      </dgm:t>
    </dgm:pt>
    <dgm:pt modelId="{8093EA8A-F356-478C-9825-FC829699E798}">
      <dgm:prSet phldrT="[Текст]"/>
      <dgm:spPr/>
      <dgm:t>
        <a:bodyPr/>
        <a:lstStyle/>
        <a:p>
          <a:endParaRPr lang="ru-RU" dirty="0"/>
        </a:p>
      </dgm:t>
    </dgm:pt>
    <dgm:pt modelId="{7938C68A-1E88-49BA-B879-FFAAA60DC00A}" type="parTrans" cxnId="{531D335F-5A20-4A9F-95A7-E23EF35DB153}">
      <dgm:prSet/>
      <dgm:spPr/>
      <dgm:t>
        <a:bodyPr/>
        <a:lstStyle/>
        <a:p>
          <a:endParaRPr lang="ru-RU"/>
        </a:p>
      </dgm:t>
    </dgm:pt>
    <dgm:pt modelId="{623175F4-5F18-45F5-860E-BEA495B61262}" type="sibTrans" cxnId="{531D335F-5A20-4A9F-95A7-E23EF35DB153}">
      <dgm:prSet/>
      <dgm:spPr/>
      <dgm:t>
        <a:bodyPr/>
        <a:lstStyle/>
        <a:p>
          <a:endParaRPr lang="ru-RU"/>
        </a:p>
      </dgm:t>
    </dgm:pt>
    <dgm:pt modelId="{EB446811-5982-44B5-9FA2-0CF168B278A2}">
      <dgm:prSet custT="1"/>
      <dgm:spPr/>
      <dgm:t>
        <a:bodyPr/>
        <a:lstStyle/>
        <a:p>
          <a:r>
            <a:rPr lang="ru-RU" sz="1600" dirty="0" smtClean="0"/>
            <a:t>Компьютерные технологии в гидрометеорологии</a:t>
          </a:r>
          <a:endParaRPr lang="ru-RU" sz="1600" dirty="0"/>
        </a:p>
      </dgm:t>
    </dgm:pt>
    <dgm:pt modelId="{9D28CB21-64F1-48B0-B971-F3B243D7537D}" type="parTrans" cxnId="{55AC2B1B-1ECB-4C42-B441-89BF1D6A2ABD}">
      <dgm:prSet/>
      <dgm:spPr/>
      <dgm:t>
        <a:bodyPr/>
        <a:lstStyle/>
        <a:p>
          <a:endParaRPr lang="ru-RU"/>
        </a:p>
      </dgm:t>
    </dgm:pt>
    <dgm:pt modelId="{B6A5451C-1C60-4B50-B912-FD6A9CC14E44}" type="sibTrans" cxnId="{55AC2B1B-1ECB-4C42-B441-89BF1D6A2ABD}">
      <dgm:prSet/>
      <dgm:spPr/>
      <dgm:t>
        <a:bodyPr/>
        <a:lstStyle/>
        <a:p>
          <a:endParaRPr lang="ru-RU"/>
        </a:p>
      </dgm:t>
    </dgm:pt>
    <dgm:pt modelId="{5AF9DA3B-11F0-40AE-9818-A4497F61B43E}">
      <dgm:prSet phldrT="[Текст]"/>
      <dgm:spPr/>
      <dgm:t>
        <a:bodyPr/>
        <a:lstStyle/>
        <a:p>
          <a:endParaRPr lang="ru-RU" dirty="0"/>
        </a:p>
      </dgm:t>
    </dgm:pt>
    <dgm:pt modelId="{15D512E8-E233-4450-8AA4-CF8008B77C0F}" type="parTrans" cxnId="{FED885BE-FE0B-486F-B16C-380F9500F0ED}">
      <dgm:prSet/>
      <dgm:spPr/>
      <dgm:t>
        <a:bodyPr/>
        <a:lstStyle/>
        <a:p>
          <a:endParaRPr lang="ru-RU"/>
        </a:p>
      </dgm:t>
    </dgm:pt>
    <dgm:pt modelId="{20BE71DF-6739-4329-AC96-58A37C083D1B}" type="sibTrans" cxnId="{FED885BE-FE0B-486F-B16C-380F9500F0ED}">
      <dgm:prSet/>
      <dgm:spPr/>
      <dgm:t>
        <a:bodyPr/>
        <a:lstStyle/>
        <a:p>
          <a:endParaRPr lang="ru-RU"/>
        </a:p>
      </dgm:t>
    </dgm:pt>
    <dgm:pt modelId="{D9066E9D-5CBD-4DFC-9FF6-C4FDECAACC45}">
      <dgm:prSet custT="1"/>
      <dgm:spPr/>
      <dgm:t>
        <a:bodyPr/>
        <a:lstStyle/>
        <a:p>
          <a:r>
            <a:rPr lang="ru-RU" sz="1600" dirty="0" smtClean="0"/>
            <a:t>Экономические и экологические аспекты водопользования</a:t>
          </a:r>
          <a:endParaRPr lang="ru-RU" sz="1600" dirty="0"/>
        </a:p>
      </dgm:t>
    </dgm:pt>
    <dgm:pt modelId="{EFDC72D0-441B-4AAA-8B37-941FF68171BA}" type="parTrans" cxnId="{4C66E61C-1F80-4C2B-879C-28CC27B4E596}">
      <dgm:prSet/>
      <dgm:spPr/>
      <dgm:t>
        <a:bodyPr/>
        <a:lstStyle/>
        <a:p>
          <a:endParaRPr lang="ru-RU"/>
        </a:p>
      </dgm:t>
    </dgm:pt>
    <dgm:pt modelId="{C7B35382-E448-4E8B-B1D4-AE3900FBEB97}" type="sibTrans" cxnId="{4C66E61C-1F80-4C2B-879C-28CC27B4E596}">
      <dgm:prSet/>
      <dgm:spPr/>
      <dgm:t>
        <a:bodyPr/>
        <a:lstStyle/>
        <a:p>
          <a:endParaRPr lang="ru-RU"/>
        </a:p>
      </dgm:t>
    </dgm:pt>
    <dgm:pt modelId="{AF8CA22C-8DD6-4081-BD56-6F1D55EFE845}">
      <dgm:prSet phldrT="[Текст]"/>
      <dgm:spPr/>
      <dgm:t>
        <a:bodyPr/>
        <a:lstStyle/>
        <a:p>
          <a:endParaRPr lang="ru-RU" dirty="0"/>
        </a:p>
      </dgm:t>
    </dgm:pt>
    <dgm:pt modelId="{D401787C-C92C-4DE0-B320-9F3AF0B7B1F3}" type="parTrans" cxnId="{C636031C-7D4D-4FA2-BFFB-61209CA2B120}">
      <dgm:prSet/>
      <dgm:spPr/>
      <dgm:t>
        <a:bodyPr/>
        <a:lstStyle/>
        <a:p>
          <a:endParaRPr lang="ru-RU"/>
        </a:p>
      </dgm:t>
    </dgm:pt>
    <dgm:pt modelId="{49423345-E591-48AB-B24C-3A5586D1E299}" type="sibTrans" cxnId="{C636031C-7D4D-4FA2-BFFB-61209CA2B120}">
      <dgm:prSet/>
      <dgm:spPr/>
      <dgm:t>
        <a:bodyPr/>
        <a:lstStyle/>
        <a:p>
          <a:endParaRPr lang="ru-RU"/>
        </a:p>
      </dgm:t>
    </dgm:pt>
    <dgm:pt modelId="{FD2B9848-8C0A-43C0-8E56-8A7619E8E5ED}">
      <dgm:prSet custT="1"/>
      <dgm:spPr/>
      <dgm:t>
        <a:bodyPr/>
        <a:lstStyle/>
        <a:p>
          <a:r>
            <a:rPr lang="ru-RU" sz="1600" dirty="0" smtClean="0"/>
            <a:t>Специальные главы физики атмосферы, океана и воды суши</a:t>
          </a:r>
          <a:endParaRPr lang="ru-RU" sz="1600" dirty="0"/>
        </a:p>
      </dgm:t>
    </dgm:pt>
    <dgm:pt modelId="{AA02F76B-1157-4565-B90F-1C8113FF467D}" type="parTrans" cxnId="{501DD406-0F37-4A84-8295-C9795C6461E6}">
      <dgm:prSet/>
      <dgm:spPr/>
      <dgm:t>
        <a:bodyPr/>
        <a:lstStyle/>
        <a:p>
          <a:endParaRPr lang="ru-RU"/>
        </a:p>
      </dgm:t>
    </dgm:pt>
    <dgm:pt modelId="{758796D2-4CB7-4D2C-B995-97A8F52AC640}" type="sibTrans" cxnId="{501DD406-0F37-4A84-8295-C9795C6461E6}">
      <dgm:prSet/>
      <dgm:spPr/>
      <dgm:t>
        <a:bodyPr/>
        <a:lstStyle/>
        <a:p>
          <a:endParaRPr lang="ru-RU"/>
        </a:p>
      </dgm:t>
    </dgm:pt>
    <dgm:pt modelId="{7E245E86-3EAB-4ACA-93E1-F8053EC45F30}" type="pres">
      <dgm:prSet presAssocID="{5D91AFA2-083A-4007-88D7-DA2FCE86B86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8C77FA-9049-4B79-9CF2-E0356A055524}" type="pres">
      <dgm:prSet presAssocID="{09C29F56-6978-4AC8-9DBD-A6689F796A8C}" presName="composite" presStyleCnt="0"/>
      <dgm:spPr/>
    </dgm:pt>
    <dgm:pt modelId="{83B97684-DD4E-433D-B84C-10A7B07FDC24}" type="pres">
      <dgm:prSet presAssocID="{09C29F56-6978-4AC8-9DBD-A6689F796A8C}" presName="parentText" presStyleLbl="align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D31E97-5A2B-4015-9AFB-3839B9CB5945}" type="pres">
      <dgm:prSet presAssocID="{09C29F56-6978-4AC8-9DBD-A6689F796A8C}" presName="descendantText" presStyleLbl="alignAcc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A71F9-8DC3-4780-B9CA-85614E20365F}" type="pres">
      <dgm:prSet presAssocID="{7B865F06-3AB1-4869-91E7-499E84692503}" presName="sp" presStyleCnt="0"/>
      <dgm:spPr/>
    </dgm:pt>
    <dgm:pt modelId="{0C7A0375-D608-4137-8E6C-F244F23C8E6D}" type="pres">
      <dgm:prSet presAssocID="{AE68C654-31B6-4876-8F88-E9675E68EB72}" presName="composite" presStyleCnt="0"/>
      <dgm:spPr/>
    </dgm:pt>
    <dgm:pt modelId="{58FABA07-E991-4872-AA8C-06E18E1DB556}" type="pres">
      <dgm:prSet presAssocID="{AE68C654-31B6-4876-8F88-E9675E68EB72}" presName="parentText" presStyleLbl="align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DD8E5-290A-4E7E-A7C0-F8ABA904A378}" type="pres">
      <dgm:prSet presAssocID="{AE68C654-31B6-4876-8F88-E9675E68EB72}" presName="descendantText" presStyleLbl="alignAcc1" presStyleIdx="1" presStyleCnt="9" custScaleY="116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F4630C-6807-443F-934B-F2EEEBE51704}" type="pres">
      <dgm:prSet presAssocID="{D3AAD042-CF11-414B-B3EB-3E20EB26D9C8}" presName="sp" presStyleCnt="0"/>
      <dgm:spPr/>
    </dgm:pt>
    <dgm:pt modelId="{D7DB66A0-1576-4DCC-B7E6-4B62BD7A9964}" type="pres">
      <dgm:prSet presAssocID="{EBCEBBFA-5419-40CA-867A-56AFC311F681}" presName="composite" presStyleCnt="0"/>
      <dgm:spPr/>
    </dgm:pt>
    <dgm:pt modelId="{255D1053-2367-4194-8BD1-716125DA831F}" type="pres">
      <dgm:prSet presAssocID="{EBCEBBFA-5419-40CA-867A-56AFC311F681}" presName="parentText" presStyleLbl="align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3F62DC-3F0A-43EF-835D-9D79FB6A561F}" type="pres">
      <dgm:prSet presAssocID="{EBCEBBFA-5419-40CA-867A-56AFC311F681}" presName="descendantText" presStyleLbl="alignAcc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F1033-5812-4FEF-B71C-F9EF2ACD4916}" type="pres">
      <dgm:prSet presAssocID="{5FB59CE6-50F8-4FE3-9F15-AA283DE886CC}" presName="sp" presStyleCnt="0"/>
      <dgm:spPr/>
    </dgm:pt>
    <dgm:pt modelId="{5AC3BC19-0700-48E9-B7B6-A2D10A10F8F4}" type="pres">
      <dgm:prSet presAssocID="{4C22CEC7-8AC0-40AD-8F66-A2BF3057EF83}" presName="composite" presStyleCnt="0"/>
      <dgm:spPr/>
    </dgm:pt>
    <dgm:pt modelId="{9743D87F-CEFF-41C8-A435-B294263BCE4E}" type="pres">
      <dgm:prSet presAssocID="{4C22CEC7-8AC0-40AD-8F66-A2BF3057EF83}" presName="parentText" presStyleLbl="align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3317F-69CA-44F8-9256-74F8D2D003AA}" type="pres">
      <dgm:prSet presAssocID="{4C22CEC7-8AC0-40AD-8F66-A2BF3057EF83}" presName="descendantText" presStyleLbl="alignAcc1" presStyleIdx="3" presStyleCnt="9" custScaleY="119215" custLinFactNeighborX="943" custLinFactNeighborY="-79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34415-CE0D-46BC-A900-76519EB32899}" type="pres">
      <dgm:prSet presAssocID="{B2CD9C46-829C-4580-AA9E-CF6142AD20AF}" presName="sp" presStyleCnt="0"/>
      <dgm:spPr/>
    </dgm:pt>
    <dgm:pt modelId="{8B460FE4-5BCA-426C-A126-591D8D91E31A}" type="pres">
      <dgm:prSet presAssocID="{84B4F2B2-BBE2-4EC3-B91D-8DD62D89B2B8}" presName="composite" presStyleCnt="0"/>
      <dgm:spPr/>
    </dgm:pt>
    <dgm:pt modelId="{668FF5CE-E77C-47D2-AA38-DC39C34D849E}" type="pres">
      <dgm:prSet presAssocID="{84B4F2B2-BBE2-4EC3-B91D-8DD62D89B2B8}" presName="parentText" presStyleLbl="align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67CB1-6A1D-4E6A-AB22-AF590C81CBFB}" type="pres">
      <dgm:prSet presAssocID="{84B4F2B2-BBE2-4EC3-B91D-8DD62D89B2B8}" presName="descendantText" presStyleLbl="alignAcc1" presStyleIdx="4" presStyleCnt="9" custScaleY="88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13016F-B166-4532-84C8-25F253DD404C}" type="pres">
      <dgm:prSet presAssocID="{9E71A913-4EB4-42F9-98E7-F2F0F98293F1}" presName="sp" presStyleCnt="0"/>
      <dgm:spPr/>
    </dgm:pt>
    <dgm:pt modelId="{2562F457-6D07-48DB-B8B3-84AD306E40C0}" type="pres">
      <dgm:prSet presAssocID="{6B786D27-B454-4C16-91DC-C18C715D41C4}" presName="composite" presStyleCnt="0"/>
      <dgm:spPr/>
    </dgm:pt>
    <dgm:pt modelId="{527BF1F3-8DF0-4630-BAE1-916FE7092311}" type="pres">
      <dgm:prSet presAssocID="{6B786D27-B454-4C16-91DC-C18C715D41C4}" presName="parentText" presStyleLbl="align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6BB07-526B-4DE6-B016-10A3601524AD}" type="pres">
      <dgm:prSet presAssocID="{6B786D27-B454-4C16-91DC-C18C715D41C4}" presName="descendantText" presStyleLbl="alignAcc1" presStyleIdx="5" presStyleCnt="9" custScaleY="88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398ABA-9F6D-4CE2-8B25-EB524C6708CB}" type="pres">
      <dgm:prSet presAssocID="{6ED8DDDE-8C3C-430F-B9B8-D72CA02DBBB2}" presName="sp" presStyleCnt="0"/>
      <dgm:spPr/>
    </dgm:pt>
    <dgm:pt modelId="{8857D6B7-5F32-44D4-9E37-693C3EDF76F1}" type="pres">
      <dgm:prSet presAssocID="{8093EA8A-F356-478C-9825-FC829699E798}" presName="composite" presStyleCnt="0"/>
      <dgm:spPr/>
    </dgm:pt>
    <dgm:pt modelId="{4FDC4F8D-804E-44AF-B5E4-EB2D43F58276}" type="pres">
      <dgm:prSet presAssocID="{8093EA8A-F356-478C-9825-FC829699E798}" presName="parentText" presStyleLbl="align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299615-C55F-4582-9E98-866E50A3E594}" type="pres">
      <dgm:prSet presAssocID="{8093EA8A-F356-478C-9825-FC829699E798}" presName="descendantText" presStyleLbl="alignAcc1" presStyleIdx="6" presStyleCnt="9" custScaleY="88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809DF-6445-4D7F-89F6-4AADD7652228}" type="pres">
      <dgm:prSet presAssocID="{623175F4-5F18-45F5-860E-BEA495B61262}" presName="sp" presStyleCnt="0"/>
      <dgm:spPr/>
    </dgm:pt>
    <dgm:pt modelId="{9A79B4B3-AAA8-4CAA-A578-AF81C3D3CE52}" type="pres">
      <dgm:prSet presAssocID="{5AF9DA3B-11F0-40AE-9818-A4497F61B43E}" presName="composite" presStyleCnt="0"/>
      <dgm:spPr/>
    </dgm:pt>
    <dgm:pt modelId="{B37092D5-0917-4ADA-AA58-9BA77B65F6D5}" type="pres">
      <dgm:prSet presAssocID="{5AF9DA3B-11F0-40AE-9818-A4497F61B43E}" presName="parentText" presStyleLbl="align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97C747-77B2-4223-940D-3E8DB6227EDC}" type="pres">
      <dgm:prSet presAssocID="{5AF9DA3B-11F0-40AE-9818-A4497F61B43E}" presName="descendantText" presStyleLbl="alignAcc1" presStyleIdx="7" presStyleCnt="9" custScaleY="88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1D150A-FE47-45C8-B1EA-18206ABC199E}" type="pres">
      <dgm:prSet presAssocID="{20BE71DF-6739-4329-AC96-58A37C083D1B}" presName="sp" presStyleCnt="0"/>
      <dgm:spPr/>
    </dgm:pt>
    <dgm:pt modelId="{0D4C2CA4-FA58-4186-A5DB-E80365DFD345}" type="pres">
      <dgm:prSet presAssocID="{AF8CA22C-8DD6-4081-BD56-6F1D55EFE845}" presName="composite" presStyleCnt="0"/>
      <dgm:spPr/>
    </dgm:pt>
    <dgm:pt modelId="{1340D7C4-A2B3-472F-B282-B7A63D7DBB53}" type="pres">
      <dgm:prSet presAssocID="{AF8CA22C-8DD6-4081-BD56-6F1D55EFE845}" presName="parentText" presStyleLbl="align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1ED90-2FCF-4B2F-8B3B-E54DF5310A20}" type="pres">
      <dgm:prSet presAssocID="{AF8CA22C-8DD6-4081-BD56-6F1D55EFE845}" presName="descendantText" presStyleLbl="alignAcc1" presStyleIdx="8" presStyleCnt="9" custScaleY="88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59589E-B3E7-43AA-A95F-FC5F80B963E0}" srcId="{4C22CEC7-8AC0-40AD-8F66-A2BF3057EF83}" destId="{9FFCF612-ECCB-4920-8192-7AF6602DB938}" srcOrd="0" destOrd="0" parTransId="{84D7791E-1671-4664-84D6-23A1AC72AFFE}" sibTransId="{09674171-6D2D-4F44-AF1F-9EC550BA666A}"/>
    <dgm:cxn modelId="{424F2CED-33A8-4623-9BD8-D7E9B79545D7}" type="presOf" srcId="{8093EA8A-F356-478C-9825-FC829699E798}" destId="{4FDC4F8D-804E-44AF-B5E4-EB2D43F58276}" srcOrd="0" destOrd="0" presId="urn:microsoft.com/office/officeart/2005/8/layout/chevron2"/>
    <dgm:cxn modelId="{D960BD68-4AFA-4220-A05E-E3E07E004F69}" type="presOf" srcId="{C752C02B-B84B-48AE-BC29-F037FC9ADF95}" destId="{EA9DD8E5-290A-4E7E-A7C0-F8ABA904A378}" srcOrd="0" destOrd="0" presId="urn:microsoft.com/office/officeart/2005/8/layout/chevron2"/>
    <dgm:cxn modelId="{C636031C-7D4D-4FA2-BFFB-61209CA2B120}" srcId="{5D91AFA2-083A-4007-88D7-DA2FCE86B867}" destId="{AF8CA22C-8DD6-4081-BD56-6F1D55EFE845}" srcOrd="8" destOrd="0" parTransId="{D401787C-C92C-4DE0-B320-9F3AF0B7B1F3}" sibTransId="{49423345-E591-48AB-B24C-3A5586D1E299}"/>
    <dgm:cxn modelId="{531D335F-5A20-4A9F-95A7-E23EF35DB153}" srcId="{5D91AFA2-083A-4007-88D7-DA2FCE86B867}" destId="{8093EA8A-F356-478C-9825-FC829699E798}" srcOrd="6" destOrd="0" parTransId="{7938C68A-1E88-49BA-B879-FFAAA60DC00A}" sibTransId="{623175F4-5F18-45F5-860E-BEA495B61262}"/>
    <dgm:cxn modelId="{7DFFC1E0-C732-45DE-9350-35ACD1869320}" srcId="{5D91AFA2-083A-4007-88D7-DA2FCE86B867}" destId="{EBCEBBFA-5419-40CA-867A-56AFC311F681}" srcOrd="2" destOrd="0" parTransId="{E96A10EC-FC34-4527-AA83-B8BE1D73FAE9}" sibTransId="{5FB59CE6-50F8-4FE3-9F15-AA283DE886CC}"/>
    <dgm:cxn modelId="{3D81CB54-9423-42C3-A202-EF5003B7C655}" type="presOf" srcId="{84B4F2B2-BBE2-4EC3-B91D-8DD62D89B2B8}" destId="{668FF5CE-E77C-47D2-AA38-DC39C34D849E}" srcOrd="0" destOrd="0" presId="urn:microsoft.com/office/officeart/2005/8/layout/chevron2"/>
    <dgm:cxn modelId="{501DD406-0F37-4A84-8295-C9795C6461E6}" srcId="{AF8CA22C-8DD6-4081-BD56-6F1D55EFE845}" destId="{FD2B9848-8C0A-43C0-8E56-8A7619E8E5ED}" srcOrd="0" destOrd="0" parTransId="{AA02F76B-1157-4565-B90F-1C8113FF467D}" sibTransId="{758796D2-4CB7-4D2C-B995-97A8F52AC640}"/>
    <dgm:cxn modelId="{5898192B-E10B-4940-AA69-86FD228CD722}" type="presOf" srcId="{EB446811-5982-44B5-9FA2-0CF168B278A2}" destId="{0C299615-C55F-4582-9E98-866E50A3E594}" srcOrd="0" destOrd="0" presId="urn:microsoft.com/office/officeart/2005/8/layout/chevron2"/>
    <dgm:cxn modelId="{E19CDA29-12D7-44DB-95A2-73A3D6FEF2EA}" type="presOf" srcId="{CEAD30FC-0367-4FBF-9FA1-90D719AC4384}" destId="{75D31E97-5A2B-4015-9AFB-3839B9CB5945}" srcOrd="0" destOrd="0" presId="urn:microsoft.com/office/officeart/2005/8/layout/chevron2"/>
    <dgm:cxn modelId="{5BC957DA-D5F3-402C-B8CD-6586DAA6A53F}" srcId="{AE68C654-31B6-4876-8F88-E9675E68EB72}" destId="{C752C02B-B84B-48AE-BC29-F037FC9ADF95}" srcOrd="0" destOrd="0" parTransId="{42F0E9DC-C188-4167-97BD-CD51A3C5688E}" sibTransId="{D8FA489A-CCBF-4FC6-8C3A-1FDF89220A19}"/>
    <dgm:cxn modelId="{822ADBA1-0FDA-4B92-A7C2-039009D62C76}" srcId="{5D91AFA2-083A-4007-88D7-DA2FCE86B867}" destId="{AE68C654-31B6-4876-8F88-E9675E68EB72}" srcOrd="1" destOrd="0" parTransId="{8FDA5E2A-4ED2-4C35-AFCF-68936BB43920}" sibTransId="{D3AAD042-CF11-414B-B3EB-3E20EB26D9C8}"/>
    <dgm:cxn modelId="{4C66E61C-1F80-4C2B-879C-28CC27B4E596}" srcId="{5AF9DA3B-11F0-40AE-9818-A4497F61B43E}" destId="{D9066E9D-5CBD-4DFC-9FF6-C4FDECAACC45}" srcOrd="0" destOrd="0" parTransId="{EFDC72D0-441B-4AAA-8B37-941FF68171BA}" sibTransId="{C7B35382-E448-4E8B-B1D4-AE3900FBEB97}"/>
    <dgm:cxn modelId="{F8D4697A-7172-4791-A2E7-6AEEA7710B1F}" srcId="{5D91AFA2-083A-4007-88D7-DA2FCE86B867}" destId="{6B786D27-B454-4C16-91DC-C18C715D41C4}" srcOrd="5" destOrd="0" parTransId="{DC1D4A5E-8BBC-4E0A-A157-7C02B4316C13}" sibTransId="{6ED8DDDE-8C3C-430F-B9B8-D72CA02DBBB2}"/>
    <dgm:cxn modelId="{43040C12-44D8-485D-83F6-8DDFEEF0DCEF}" srcId="{84B4F2B2-BBE2-4EC3-B91D-8DD62D89B2B8}" destId="{E7820FBE-0E4B-499B-81F6-97A4CB0B69F6}" srcOrd="0" destOrd="0" parTransId="{A868865B-3327-4CEA-A0B6-C8ED73BE554B}" sibTransId="{EB80D422-1D63-4DE2-8F7E-0910240FE916}"/>
    <dgm:cxn modelId="{517936DE-725C-4D7B-80F6-427E32D0D033}" type="presOf" srcId="{EB3DE65C-F431-44BC-A5CE-AB6FADCC225E}" destId="{3536BB07-526B-4DE6-B016-10A3601524AD}" srcOrd="0" destOrd="0" presId="urn:microsoft.com/office/officeart/2005/8/layout/chevron2"/>
    <dgm:cxn modelId="{3D899017-5F3F-4FC9-BA83-97E89339096C}" type="presOf" srcId="{9FFCF612-ECCB-4920-8192-7AF6602DB938}" destId="{5DE3317F-69CA-44F8-9256-74F8D2D003AA}" srcOrd="0" destOrd="0" presId="urn:microsoft.com/office/officeart/2005/8/layout/chevron2"/>
    <dgm:cxn modelId="{FED885BE-FE0B-486F-B16C-380F9500F0ED}" srcId="{5D91AFA2-083A-4007-88D7-DA2FCE86B867}" destId="{5AF9DA3B-11F0-40AE-9818-A4497F61B43E}" srcOrd="7" destOrd="0" parTransId="{15D512E8-E233-4450-8AA4-CF8008B77C0F}" sibTransId="{20BE71DF-6739-4329-AC96-58A37C083D1B}"/>
    <dgm:cxn modelId="{AA565952-9BC0-472A-9C4F-967973EBB5FE}" type="presOf" srcId="{4C22CEC7-8AC0-40AD-8F66-A2BF3057EF83}" destId="{9743D87F-CEFF-41C8-A435-B294263BCE4E}" srcOrd="0" destOrd="0" presId="urn:microsoft.com/office/officeart/2005/8/layout/chevron2"/>
    <dgm:cxn modelId="{CD6CF59C-7B04-4D17-BA9F-5B8EA824DEC3}" srcId="{09C29F56-6978-4AC8-9DBD-A6689F796A8C}" destId="{CEAD30FC-0367-4FBF-9FA1-90D719AC4384}" srcOrd="0" destOrd="0" parTransId="{109D5D2F-5844-4E14-88FB-EE7AD80925C1}" sibTransId="{4170CCD7-DEE0-4F7D-861A-1E777CB92267}"/>
    <dgm:cxn modelId="{1E34CAAF-B497-4CD7-96E9-B0D0DFA82F59}" srcId="{5D91AFA2-083A-4007-88D7-DA2FCE86B867}" destId="{84B4F2B2-BBE2-4EC3-B91D-8DD62D89B2B8}" srcOrd="4" destOrd="0" parTransId="{FA31E64F-74E1-45FF-A6D4-7B9DDF7FCFC0}" sibTransId="{9E71A913-4EB4-42F9-98E7-F2F0F98293F1}"/>
    <dgm:cxn modelId="{9CADDABE-F4C9-4283-976C-2582BA5F46EA}" type="presOf" srcId="{6B786D27-B454-4C16-91DC-C18C715D41C4}" destId="{527BF1F3-8DF0-4630-BAE1-916FE7092311}" srcOrd="0" destOrd="0" presId="urn:microsoft.com/office/officeart/2005/8/layout/chevron2"/>
    <dgm:cxn modelId="{1B784937-12CF-4804-904E-365C484E338F}" type="presOf" srcId="{D9066E9D-5CBD-4DFC-9FF6-C4FDECAACC45}" destId="{0D97C747-77B2-4223-940D-3E8DB6227EDC}" srcOrd="0" destOrd="0" presId="urn:microsoft.com/office/officeart/2005/8/layout/chevron2"/>
    <dgm:cxn modelId="{84243215-B323-42EE-94DE-B32A8612D7DD}" type="presOf" srcId="{38CD9FE2-947E-4E8B-9C03-4AF367087E34}" destId="{7B3F62DC-3F0A-43EF-835D-9D79FB6A561F}" srcOrd="0" destOrd="0" presId="urn:microsoft.com/office/officeart/2005/8/layout/chevron2"/>
    <dgm:cxn modelId="{02B44807-8798-4386-9907-B77133392470}" type="presOf" srcId="{09C29F56-6978-4AC8-9DBD-A6689F796A8C}" destId="{83B97684-DD4E-433D-B84C-10A7B07FDC24}" srcOrd="0" destOrd="0" presId="urn:microsoft.com/office/officeart/2005/8/layout/chevron2"/>
    <dgm:cxn modelId="{D4441794-0ABA-4E45-8129-751823D0EBD5}" type="presOf" srcId="{EBCEBBFA-5419-40CA-867A-56AFC311F681}" destId="{255D1053-2367-4194-8BD1-716125DA831F}" srcOrd="0" destOrd="0" presId="urn:microsoft.com/office/officeart/2005/8/layout/chevron2"/>
    <dgm:cxn modelId="{55AC2B1B-1ECB-4C42-B441-89BF1D6A2ABD}" srcId="{8093EA8A-F356-478C-9825-FC829699E798}" destId="{EB446811-5982-44B5-9FA2-0CF168B278A2}" srcOrd="0" destOrd="0" parTransId="{9D28CB21-64F1-48B0-B971-F3B243D7537D}" sibTransId="{B6A5451C-1C60-4B50-B912-FD6A9CC14E44}"/>
    <dgm:cxn modelId="{69C57847-CAE0-44B3-BF91-4CB3A5A28181}" srcId="{5D91AFA2-083A-4007-88D7-DA2FCE86B867}" destId="{09C29F56-6978-4AC8-9DBD-A6689F796A8C}" srcOrd="0" destOrd="0" parTransId="{F21F7455-297A-458E-BECC-28F2635A151A}" sibTransId="{7B865F06-3AB1-4869-91E7-499E84692503}"/>
    <dgm:cxn modelId="{C2295FB8-B433-4EB1-AE50-C6E4D36A37C3}" type="presOf" srcId="{5D91AFA2-083A-4007-88D7-DA2FCE86B867}" destId="{7E245E86-3EAB-4ACA-93E1-F8053EC45F30}" srcOrd="0" destOrd="0" presId="urn:microsoft.com/office/officeart/2005/8/layout/chevron2"/>
    <dgm:cxn modelId="{92E90DFA-6E6F-42CD-931F-0D4AA1B3A89C}" srcId="{5D91AFA2-083A-4007-88D7-DA2FCE86B867}" destId="{4C22CEC7-8AC0-40AD-8F66-A2BF3057EF83}" srcOrd="3" destOrd="0" parTransId="{3360012D-7884-4E22-BEEA-C0D7CD0FF2F6}" sibTransId="{B2CD9C46-829C-4580-AA9E-CF6142AD20AF}"/>
    <dgm:cxn modelId="{2CA0F477-547C-4973-BD94-ECD5A12B2E2F}" type="presOf" srcId="{FD2B9848-8C0A-43C0-8E56-8A7619E8E5ED}" destId="{6801ED90-2FCF-4B2F-8B3B-E54DF5310A20}" srcOrd="0" destOrd="0" presId="urn:microsoft.com/office/officeart/2005/8/layout/chevron2"/>
    <dgm:cxn modelId="{EED70240-32C1-4B4E-9043-1B83B17DEF0B}" type="presOf" srcId="{E7820FBE-0E4B-499B-81F6-97A4CB0B69F6}" destId="{B8867CB1-6A1D-4E6A-AB22-AF590C81CBFB}" srcOrd="0" destOrd="0" presId="urn:microsoft.com/office/officeart/2005/8/layout/chevron2"/>
    <dgm:cxn modelId="{F8351E18-0E01-4316-A5CB-3A12941D739C}" type="presOf" srcId="{AF8CA22C-8DD6-4081-BD56-6F1D55EFE845}" destId="{1340D7C4-A2B3-472F-B282-B7A63D7DBB53}" srcOrd="0" destOrd="0" presId="urn:microsoft.com/office/officeart/2005/8/layout/chevron2"/>
    <dgm:cxn modelId="{9E5A9251-5C19-4BB5-996C-5D62B628F27B}" type="presOf" srcId="{AE68C654-31B6-4876-8F88-E9675E68EB72}" destId="{58FABA07-E991-4872-AA8C-06E18E1DB556}" srcOrd="0" destOrd="0" presId="urn:microsoft.com/office/officeart/2005/8/layout/chevron2"/>
    <dgm:cxn modelId="{3315A5C7-876D-4DBB-B316-4C87FDFDB192}" srcId="{EBCEBBFA-5419-40CA-867A-56AFC311F681}" destId="{38CD9FE2-947E-4E8B-9C03-4AF367087E34}" srcOrd="0" destOrd="0" parTransId="{E336DDA6-28E6-4D06-B6D7-3CA0EC8545A1}" sibTransId="{F4BC9B9D-24B6-462D-81EE-E934E10A2F03}"/>
    <dgm:cxn modelId="{27B75892-821D-406D-B68A-D08AD47FB0DC}" srcId="{6B786D27-B454-4C16-91DC-C18C715D41C4}" destId="{EB3DE65C-F431-44BC-A5CE-AB6FADCC225E}" srcOrd="0" destOrd="0" parTransId="{768C8495-DDD6-40B0-9847-8455CEF74C4C}" sibTransId="{B1D2DD71-26F2-42DD-8E86-9882D1AAF303}"/>
    <dgm:cxn modelId="{50579CA2-8004-457A-8D4A-F178FF6CEB70}" type="presOf" srcId="{5AF9DA3B-11F0-40AE-9818-A4497F61B43E}" destId="{B37092D5-0917-4ADA-AA58-9BA77B65F6D5}" srcOrd="0" destOrd="0" presId="urn:microsoft.com/office/officeart/2005/8/layout/chevron2"/>
    <dgm:cxn modelId="{AD96762C-7436-4043-A45F-952995D04039}" type="presParOf" srcId="{7E245E86-3EAB-4ACA-93E1-F8053EC45F30}" destId="{168C77FA-9049-4B79-9CF2-E0356A055524}" srcOrd="0" destOrd="0" presId="urn:microsoft.com/office/officeart/2005/8/layout/chevron2"/>
    <dgm:cxn modelId="{BD98C806-F51F-4860-BFB3-CA4AB1C1F51B}" type="presParOf" srcId="{168C77FA-9049-4B79-9CF2-E0356A055524}" destId="{83B97684-DD4E-433D-B84C-10A7B07FDC24}" srcOrd="0" destOrd="0" presId="urn:microsoft.com/office/officeart/2005/8/layout/chevron2"/>
    <dgm:cxn modelId="{C416F3E9-FC5A-4C76-A54B-E9C74001339F}" type="presParOf" srcId="{168C77FA-9049-4B79-9CF2-E0356A055524}" destId="{75D31E97-5A2B-4015-9AFB-3839B9CB5945}" srcOrd="1" destOrd="0" presId="urn:microsoft.com/office/officeart/2005/8/layout/chevron2"/>
    <dgm:cxn modelId="{B551D724-750B-443B-89BC-FE7EF5C8EF30}" type="presParOf" srcId="{7E245E86-3EAB-4ACA-93E1-F8053EC45F30}" destId="{09FA71F9-8DC3-4780-B9CA-85614E20365F}" srcOrd="1" destOrd="0" presId="urn:microsoft.com/office/officeart/2005/8/layout/chevron2"/>
    <dgm:cxn modelId="{495631B1-BFC8-446C-9158-D310937B98B5}" type="presParOf" srcId="{7E245E86-3EAB-4ACA-93E1-F8053EC45F30}" destId="{0C7A0375-D608-4137-8E6C-F244F23C8E6D}" srcOrd="2" destOrd="0" presId="urn:microsoft.com/office/officeart/2005/8/layout/chevron2"/>
    <dgm:cxn modelId="{0B820887-61E4-4E03-8D87-06D3D831CFE4}" type="presParOf" srcId="{0C7A0375-D608-4137-8E6C-F244F23C8E6D}" destId="{58FABA07-E991-4872-AA8C-06E18E1DB556}" srcOrd="0" destOrd="0" presId="urn:microsoft.com/office/officeart/2005/8/layout/chevron2"/>
    <dgm:cxn modelId="{A798AF35-F6D7-4E08-804E-1ED89BE40F84}" type="presParOf" srcId="{0C7A0375-D608-4137-8E6C-F244F23C8E6D}" destId="{EA9DD8E5-290A-4E7E-A7C0-F8ABA904A378}" srcOrd="1" destOrd="0" presId="urn:microsoft.com/office/officeart/2005/8/layout/chevron2"/>
    <dgm:cxn modelId="{63097956-1AC5-44A2-BAC6-776069F2C031}" type="presParOf" srcId="{7E245E86-3EAB-4ACA-93E1-F8053EC45F30}" destId="{8BF4630C-6807-443F-934B-F2EEEBE51704}" srcOrd="3" destOrd="0" presId="urn:microsoft.com/office/officeart/2005/8/layout/chevron2"/>
    <dgm:cxn modelId="{80D285B4-872D-4FBF-B5D1-20C23C7B5724}" type="presParOf" srcId="{7E245E86-3EAB-4ACA-93E1-F8053EC45F30}" destId="{D7DB66A0-1576-4DCC-B7E6-4B62BD7A9964}" srcOrd="4" destOrd="0" presId="urn:microsoft.com/office/officeart/2005/8/layout/chevron2"/>
    <dgm:cxn modelId="{DFCC72CD-AE80-46D3-A0B1-6759D2C07608}" type="presParOf" srcId="{D7DB66A0-1576-4DCC-B7E6-4B62BD7A9964}" destId="{255D1053-2367-4194-8BD1-716125DA831F}" srcOrd="0" destOrd="0" presId="urn:microsoft.com/office/officeart/2005/8/layout/chevron2"/>
    <dgm:cxn modelId="{C1EF1363-2A9B-4B2F-ABB8-8ECF6DF3CCD2}" type="presParOf" srcId="{D7DB66A0-1576-4DCC-B7E6-4B62BD7A9964}" destId="{7B3F62DC-3F0A-43EF-835D-9D79FB6A561F}" srcOrd="1" destOrd="0" presId="urn:microsoft.com/office/officeart/2005/8/layout/chevron2"/>
    <dgm:cxn modelId="{3C61B1E8-D6CF-4707-860A-EA16DC221F8C}" type="presParOf" srcId="{7E245E86-3EAB-4ACA-93E1-F8053EC45F30}" destId="{3B5F1033-5812-4FEF-B71C-F9EF2ACD4916}" srcOrd="5" destOrd="0" presId="urn:microsoft.com/office/officeart/2005/8/layout/chevron2"/>
    <dgm:cxn modelId="{7345BC57-6585-4657-8FDF-D8DD600AA6BF}" type="presParOf" srcId="{7E245E86-3EAB-4ACA-93E1-F8053EC45F30}" destId="{5AC3BC19-0700-48E9-B7B6-A2D10A10F8F4}" srcOrd="6" destOrd="0" presId="urn:microsoft.com/office/officeart/2005/8/layout/chevron2"/>
    <dgm:cxn modelId="{93505545-A04D-453F-BE79-94009A30717D}" type="presParOf" srcId="{5AC3BC19-0700-48E9-B7B6-A2D10A10F8F4}" destId="{9743D87F-CEFF-41C8-A435-B294263BCE4E}" srcOrd="0" destOrd="0" presId="urn:microsoft.com/office/officeart/2005/8/layout/chevron2"/>
    <dgm:cxn modelId="{A3EEA24B-79D4-4F87-9628-252B486469BB}" type="presParOf" srcId="{5AC3BC19-0700-48E9-B7B6-A2D10A10F8F4}" destId="{5DE3317F-69CA-44F8-9256-74F8D2D003AA}" srcOrd="1" destOrd="0" presId="urn:microsoft.com/office/officeart/2005/8/layout/chevron2"/>
    <dgm:cxn modelId="{1725C839-41F9-4F28-B6D0-6921F2E4CC8B}" type="presParOf" srcId="{7E245E86-3EAB-4ACA-93E1-F8053EC45F30}" destId="{FFF34415-CE0D-46BC-A900-76519EB32899}" srcOrd="7" destOrd="0" presId="urn:microsoft.com/office/officeart/2005/8/layout/chevron2"/>
    <dgm:cxn modelId="{363CFD91-BAB4-4066-BB1F-BA2FF7724192}" type="presParOf" srcId="{7E245E86-3EAB-4ACA-93E1-F8053EC45F30}" destId="{8B460FE4-5BCA-426C-A126-591D8D91E31A}" srcOrd="8" destOrd="0" presId="urn:microsoft.com/office/officeart/2005/8/layout/chevron2"/>
    <dgm:cxn modelId="{A22332D8-3D06-490B-BD04-8E081ED58428}" type="presParOf" srcId="{8B460FE4-5BCA-426C-A126-591D8D91E31A}" destId="{668FF5CE-E77C-47D2-AA38-DC39C34D849E}" srcOrd="0" destOrd="0" presId="urn:microsoft.com/office/officeart/2005/8/layout/chevron2"/>
    <dgm:cxn modelId="{4A114C85-C653-4A05-9C20-D83F54CA68F9}" type="presParOf" srcId="{8B460FE4-5BCA-426C-A126-591D8D91E31A}" destId="{B8867CB1-6A1D-4E6A-AB22-AF590C81CBFB}" srcOrd="1" destOrd="0" presId="urn:microsoft.com/office/officeart/2005/8/layout/chevron2"/>
    <dgm:cxn modelId="{CEE0114F-94CB-4459-A922-EFC0CBCAC93C}" type="presParOf" srcId="{7E245E86-3EAB-4ACA-93E1-F8053EC45F30}" destId="{0C13016F-B166-4532-84C8-25F253DD404C}" srcOrd="9" destOrd="0" presId="urn:microsoft.com/office/officeart/2005/8/layout/chevron2"/>
    <dgm:cxn modelId="{248D3892-5785-498D-82E9-A42BB0A8C194}" type="presParOf" srcId="{7E245E86-3EAB-4ACA-93E1-F8053EC45F30}" destId="{2562F457-6D07-48DB-B8B3-84AD306E40C0}" srcOrd="10" destOrd="0" presId="urn:microsoft.com/office/officeart/2005/8/layout/chevron2"/>
    <dgm:cxn modelId="{1C938E94-FB5F-4B03-B520-D65A483661A1}" type="presParOf" srcId="{2562F457-6D07-48DB-B8B3-84AD306E40C0}" destId="{527BF1F3-8DF0-4630-BAE1-916FE7092311}" srcOrd="0" destOrd="0" presId="urn:microsoft.com/office/officeart/2005/8/layout/chevron2"/>
    <dgm:cxn modelId="{107D88A2-D8C8-453C-9D65-5DD96E1BE03C}" type="presParOf" srcId="{2562F457-6D07-48DB-B8B3-84AD306E40C0}" destId="{3536BB07-526B-4DE6-B016-10A3601524AD}" srcOrd="1" destOrd="0" presId="urn:microsoft.com/office/officeart/2005/8/layout/chevron2"/>
    <dgm:cxn modelId="{D3EAB9FB-3D96-4BAE-B3A5-FFFE50323975}" type="presParOf" srcId="{7E245E86-3EAB-4ACA-93E1-F8053EC45F30}" destId="{B1398ABA-9F6D-4CE2-8B25-EB524C6708CB}" srcOrd="11" destOrd="0" presId="urn:microsoft.com/office/officeart/2005/8/layout/chevron2"/>
    <dgm:cxn modelId="{F55E1455-D724-4E10-88F3-FEE4A3A60411}" type="presParOf" srcId="{7E245E86-3EAB-4ACA-93E1-F8053EC45F30}" destId="{8857D6B7-5F32-44D4-9E37-693C3EDF76F1}" srcOrd="12" destOrd="0" presId="urn:microsoft.com/office/officeart/2005/8/layout/chevron2"/>
    <dgm:cxn modelId="{B9667535-CB5B-4B7C-B3A0-564D91472FEA}" type="presParOf" srcId="{8857D6B7-5F32-44D4-9E37-693C3EDF76F1}" destId="{4FDC4F8D-804E-44AF-B5E4-EB2D43F58276}" srcOrd="0" destOrd="0" presId="urn:microsoft.com/office/officeart/2005/8/layout/chevron2"/>
    <dgm:cxn modelId="{7407B7EB-407B-47C9-A264-F0E5A06B0C58}" type="presParOf" srcId="{8857D6B7-5F32-44D4-9E37-693C3EDF76F1}" destId="{0C299615-C55F-4582-9E98-866E50A3E594}" srcOrd="1" destOrd="0" presId="urn:microsoft.com/office/officeart/2005/8/layout/chevron2"/>
    <dgm:cxn modelId="{3CCBEDB6-090D-422B-ACE1-0318B86B8CD3}" type="presParOf" srcId="{7E245E86-3EAB-4ACA-93E1-F8053EC45F30}" destId="{083809DF-6445-4D7F-89F6-4AADD7652228}" srcOrd="13" destOrd="0" presId="urn:microsoft.com/office/officeart/2005/8/layout/chevron2"/>
    <dgm:cxn modelId="{E0EB44E8-BD3A-41C6-BB1C-FF8F74F7CE5D}" type="presParOf" srcId="{7E245E86-3EAB-4ACA-93E1-F8053EC45F30}" destId="{9A79B4B3-AAA8-4CAA-A578-AF81C3D3CE52}" srcOrd="14" destOrd="0" presId="urn:microsoft.com/office/officeart/2005/8/layout/chevron2"/>
    <dgm:cxn modelId="{DB5C1302-1867-4B85-B326-E3E7525CC548}" type="presParOf" srcId="{9A79B4B3-AAA8-4CAA-A578-AF81C3D3CE52}" destId="{B37092D5-0917-4ADA-AA58-9BA77B65F6D5}" srcOrd="0" destOrd="0" presId="urn:microsoft.com/office/officeart/2005/8/layout/chevron2"/>
    <dgm:cxn modelId="{2FD2C32A-0A32-4197-90FE-C4170767C903}" type="presParOf" srcId="{9A79B4B3-AAA8-4CAA-A578-AF81C3D3CE52}" destId="{0D97C747-77B2-4223-940D-3E8DB6227EDC}" srcOrd="1" destOrd="0" presId="urn:microsoft.com/office/officeart/2005/8/layout/chevron2"/>
    <dgm:cxn modelId="{BC08AE1A-5E3C-449C-B705-3325579D43DF}" type="presParOf" srcId="{7E245E86-3EAB-4ACA-93E1-F8053EC45F30}" destId="{731D150A-FE47-45C8-B1EA-18206ABC199E}" srcOrd="15" destOrd="0" presId="urn:microsoft.com/office/officeart/2005/8/layout/chevron2"/>
    <dgm:cxn modelId="{72CFFDF2-FE24-433E-B3FF-DCA4DFE45B6F}" type="presParOf" srcId="{7E245E86-3EAB-4ACA-93E1-F8053EC45F30}" destId="{0D4C2CA4-FA58-4186-A5DB-E80365DFD345}" srcOrd="16" destOrd="0" presId="urn:microsoft.com/office/officeart/2005/8/layout/chevron2"/>
    <dgm:cxn modelId="{2E438FF3-3015-432F-B18C-2B31AFFD8C28}" type="presParOf" srcId="{0D4C2CA4-FA58-4186-A5DB-E80365DFD345}" destId="{1340D7C4-A2B3-472F-B282-B7A63D7DBB53}" srcOrd="0" destOrd="0" presId="urn:microsoft.com/office/officeart/2005/8/layout/chevron2"/>
    <dgm:cxn modelId="{D81C8169-5B47-4C95-BC68-0CAA5F6CD4F6}" type="presParOf" srcId="{0D4C2CA4-FA58-4186-A5DB-E80365DFD345}" destId="{6801ED90-2FCF-4B2F-8B3B-E54DF5310A2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91AFA2-083A-4007-88D7-DA2FCE86B867}" type="doc">
      <dgm:prSet loTypeId="urn:microsoft.com/office/officeart/2005/8/layout/chevron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CEAD30FC-0367-4FBF-9FA1-90D719AC4384}">
      <dgm:prSet phldrT="[Текст]" custT="1"/>
      <dgm:spPr/>
      <dgm:t>
        <a:bodyPr/>
        <a:lstStyle/>
        <a:p>
          <a:r>
            <a:rPr lang="ru-RU" sz="1600" dirty="0" smtClean="0"/>
            <a:t>Региональные Управления по гидрометеорологии и мониторингу окружающей среды</a:t>
          </a:r>
          <a:endParaRPr lang="ru-RU" sz="1600" dirty="0"/>
        </a:p>
      </dgm:t>
    </dgm:pt>
    <dgm:pt modelId="{109D5D2F-5844-4E14-88FB-EE7AD80925C1}" type="parTrans" cxnId="{CD6CF59C-7B04-4D17-BA9F-5B8EA824DEC3}">
      <dgm:prSet/>
      <dgm:spPr/>
      <dgm:t>
        <a:bodyPr/>
        <a:lstStyle/>
        <a:p>
          <a:endParaRPr lang="ru-RU"/>
        </a:p>
      </dgm:t>
    </dgm:pt>
    <dgm:pt modelId="{4170CCD7-DEE0-4F7D-861A-1E777CB92267}" type="sibTrans" cxnId="{CD6CF59C-7B04-4D17-BA9F-5B8EA824DEC3}">
      <dgm:prSet/>
      <dgm:spPr/>
      <dgm:t>
        <a:bodyPr/>
        <a:lstStyle/>
        <a:p>
          <a:endParaRPr lang="ru-RU"/>
        </a:p>
      </dgm:t>
    </dgm:pt>
    <dgm:pt modelId="{AE68C654-31B6-4876-8F88-E9675E68EB72}">
      <dgm:prSet phldrT="[Текст]"/>
      <dgm:spPr/>
      <dgm:t>
        <a:bodyPr/>
        <a:lstStyle/>
        <a:p>
          <a:endParaRPr lang="ru-RU" dirty="0"/>
        </a:p>
      </dgm:t>
    </dgm:pt>
    <dgm:pt modelId="{8FDA5E2A-4ED2-4C35-AFCF-68936BB43920}" type="parTrans" cxnId="{822ADBA1-0FDA-4B92-A7C2-039009D62C76}">
      <dgm:prSet/>
      <dgm:spPr/>
      <dgm:t>
        <a:bodyPr/>
        <a:lstStyle/>
        <a:p>
          <a:endParaRPr lang="ru-RU"/>
        </a:p>
      </dgm:t>
    </dgm:pt>
    <dgm:pt modelId="{D3AAD042-CF11-414B-B3EB-3E20EB26D9C8}" type="sibTrans" cxnId="{822ADBA1-0FDA-4B92-A7C2-039009D62C76}">
      <dgm:prSet/>
      <dgm:spPr/>
      <dgm:t>
        <a:bodyPr/>
        <a:lstStyle/>
        <a:p>
          <a:endParaRPr lang="ru-RU"/>
        </a:p>
      </dgm:t>
    </dgm:pt>
    <dgm:pt modelId="{C752C02B-B84B-48AE-BC29-F037FC9ADF95}">
      <dgm:prSet phldrT="[Текст]" custT="1"/>
      <dgm:spPr/>
      <dgm:t>
        <a:bodyPr/>
        <a:lstStyle/>
        <a:p>
          <a:r>
            <a:rPr lang="ru-RU" sz="1600" b="0" i="0" dirty="0" smtClean="0"/>
            <a:t>Арктический и антарктический научно-исследовательский институт</a:t>
          </a:r>
          <a:endParaRPr lang="ru-RU" sz="1600" b="0" dirty="0"/>
        </a:p>
      </dgm:t>
    </dgm:pt>
    <dgm:pt modelId="{42F0E9DC-C188-4167-97BD-CD51A3C5688E}" type="parTrans" cxnId="{5BC957DA-D5F3-402C-B8CD-6586DAA6A53F}">
      <dgm:prSet/>
      <dgm:spPr/>
      <dgm:t>
        <a:bodyPr/>
        <a:lstStyle/>
        <a:p>
          <a:endParaRPr lang="ru-RU"/>
        </a:p>
      </dgm:t>
    </dgm:pt>
    <dgm:pt modelId="{D8FA489A-CCBF-4FC6-8C3A-1FDF89220A19}" type="sibTrans" cxnId="{5BC957DA-D5F3-402C-B8CD-6586DAA6A53F}">
      <dgm:prSet/>
      <dgm:spPr/>
      <dgm:t>
        <a:bodyPr/>
        <a:lstStyle/>
        <a:p>
          <a:endParaRPr lang="ru-RU"/>
        </a:p>
      </dgm:t>
    </dgm:pt>
    <dgm:pt modelId="{EBCEBBFA-5419-40CA-867A-56AFC311F681}">
      <dgm:prSet phldrT="[Текст]"/>
      <dgm:spPr/>
      <dgm:t>
        <a:bodyPr/>
        <a:lstStyle/>
        <a:p>
          <a:endParaRPr lang="ru-RU" dirty="0"/>
        </a:p>
      </dgm:t>
    </dgm:pt>
    <dgm:pt modelId="{E96A10EC-FC34-4527-AA83-B8BE1D73FAE9}" type="parTrans" cxnId="{7DFFC1E0-C732-45DE-9350-35ACD1869320}">
      <dgm:prSet/>
      <dgm:spPr/>
      <dgm:t>
        <a:bodyPr/>
        <a:lstStyle/>
        <a:p>
          <a:endParaRPr lang="ru-RU"/>
        </a:p>
      </dgm:t>
    </dgm:pt>
    <dgm:pt modelId="{5FB59CE6-50F8-4FE3-9F15-AA283DE886CC}" type="sibTrans" cxnId="{7DFFC1E0-C732-45DE-9350-35ACD1869320}">
      <dgm:prSet/>
      <dgm:spPr/>
      <dgm:t>
        <a:bodyPr/>
        <a:lstStyle/>
        <a:p>
          <a:endParaRPr lang="ru-RU"/>
        </a:p>
      </dgm:t>
    </dgm:pt>
    <dgm:pt modelId="{38CD9FE2-947E-4E8B-9C03-4AF367087E34}">
      <dgm:prSet phldrT="[Текст]" custT="1"/>
      <dgm:spPr/>
      <dgm:t>
        <a:bodyPr/>
        <a:lstStyle/>
        <a:p>
          <a:r>
            <a:rPr lang="ru-RU" sz="1600" b="0" i="0" dirty="0" smtClean="0"/>
            <a:t>Государственный гидрологический институт</a:t>
          </a:r>
          <a:endParaRPr lang="ru-RU" sz="1600" b="0" dirty="0"/>
        </a:p>
      </dgm:t>
    </dgm:pt>
    <dgm:pt modelId="{E336DDA6-28E6-4D06-B6D7-3CA0EC8545A1}" type="parTrans" cxnId="{3315A5C7-876D-4DBB-B316-4C87FDFDB192}">
      <dgm:prSet/>
      <dgm:spPr/>
      <dgm:t>
        <a:bodyPr/>
        <a:lstStyle/>
        <a:p>
          <a:endParaRPr lang="ru-RU"/>
        </a:p>
      </dgm:t>
    </dgm:pt>
    <dgm:pt modelId="{F4BC9B9D-24B6-462D-81EE-E934E10A2F03}" type="sibTrans" cxnId="{3315A5C7-876D-4DBB-B316-4C87FDFDB192}">
      <dgm:prSet/>
      <dgm:spPr/>
      <dgm:t>
        <a:bodyPr/>
        <a:lstStyle/>
        <a:p>
          <a:endParaRPr lang="ru-RU"/>
        </a:p>
      </dgm:t>
    </dgm:pt>
    <dgm:pt modelId="{4C22CEC7-8AC0-40AD-8F66-A2BF3057EF83}">
      <dgm:prSet phldrT="[Текст]"/>
      <dgm:spPr/>
      <dgm:t>
        <a:bodyPr/>
        <a:lstStyle/>
        <a:p>
          <a:endParaRPr lang="ru-RU" dirty="0"/>
        </a:p>
      </dgm:t>
    </dgm:pt>
    <dgm:pt modelId="{3360012D-7884-4E22-BEEA-C0D7CD0FF2F6}" type="parTrans" cxnId="{92E90DFA-6E6F-42CD-931F-0D4AA1B3A89C}">
      <dgm:prSet/>
      <dgm:spPr/>
      <dgm:t>
        <a:bodyPr/>
        <a:lstStyle/>
        <a:p>
          <a:endParaRPr lang="ru-RU"/>
        </a:p>
      </dgm:t>
    </dgm:pt>
    <dgm:pt modelId="{B2CD9C46-829C-4580-AA9E-CF6142AD20AF}" type="sibTrans" cxnId="{92E90DFA-6E6F-42CD-931F-0D4AA1B3A89C}">
      <dgm:prSet/>
      <dgm:spPr/>
      <dgm:t>
        <a:bodyPr/>
        <a:lstStyle/>
        <a:p>
          <a:endParaRPr lang="ru-RU"/>
        </a:p>
      </dgm:t>
    </dgm:pt>
    <dgm:pt modelId="{84B4F2B2-BBE2-4EC3-B91D-8DD62D89B2B8}">
      <dgm:prSet phldrT="[Текст]"/>
      <dgm:spPr/>
      <dgm:t>
        <a:bodyPr/>
        <a:lstStyle/>
        <a:p>
          <a:endParaRPr lang="ru-RU" dirty="0"/>
        </a:p>
      </dgm:t>
    </dgm:pt>
    <dgm:pt modelId="{FA31E64F-74E1-45FF-A6D4-7B9DDF7FCFC0}" type="parTrans" cxnId="{1E34CAAF-B497-4CD7-96E9-B0D0DFA82F59}">
      <dgm:prSet/>
      <dgm:spPr/>
      <dgm:t>
        <a:bodyPr/>
        <a:lstStyle/>
        <a:p>
          <a:endParaRPr lang="ru-RU"/>
        </a:p>
      </dgm:t>
    </dgm:pt>
    <dgm:pt modelId="{9E71A913-4EB4-42F9-98E7-F2F0F98293F1}" type="sibTrans" cxnId="{1E34CAAF-B497-4CD7-96E9-B0D0DFA82F59}">
      <dgm:prSet/>
      <dgm:spPr/>
      <dgm:t>
        <a:bodyPr/>
        <a:lstStyle/>
        <a:p>
          <a:endParaRPr lang="ru-RU"/>
        </a:p>
      </dgm:t>
    </dgm:pt>
    <dgm:pt modelId="{9FFCF612-ECCB-4920-8192-7AF6602DB938}">
      <dgm:prSet custT="1"/>
      <dgm:spPr/>
      <dgm:t>
        <a:bodyPr/>
        <a:lstStyle/>
        <a:p>
          <a:r>
            <a:rPr lang="ru-RU" sz="1600" b="0" i="0" dirty="0" smtClean="0"/>
            <a:t>Главная геофизическая обсерватория им. А.И. </a:t>
          </a:r>
          <a:r>
            <a:rPr lang="ru-RU" sz="1600" b="0" i="0" dirty="0" err="1" smtClean="0"/>
            <a:t>Воейкова</a:t>
          </a:r>
          <a:endParaRPr lang="ru-RU" sz="1600" b="0" dirty="0"/>
        </a:p>
      </dgm:t>
    </dgm:pt>
    <dgm:pt modelId="{84D7791E-1671-4664-84D6-23A1AC72AFFE}" type="parTrans" cxnId="{3059589E-B3E7-43AA-A95F-FC5F80B963E0}">
      <dgm:prSet/>
      <dgm:spPr/>
      <dgm:t>
        <a:bodyPr/>
        <a:lstStyle/>
        <a:p>
          <a:endParaRPr lang="ru-RU"/>
        </a:p>
      </dgm:t>
    </dgm:pt>
    <dgm:pt modelId="{09674171-6D2D-4F44-AF1F-9EC550BA666A}" type="sibTrans" cxnId="{3059589E-B3E7-43AA-A95F-FC5F80B963E0}">
      <dgm:prSet/>
      <dgm:spPr/>
      <dgm:t>
        <a:bodyPr/>
        <a:lstStyle/>
        <a:p>
          <a:endParaRPr lang="ru-RU"/>
        </a:p>
      </dgm:t>
    </dgm:pt>
    <dgm:pt modelId="{E7820FBE-0E4B-499B-81F6-97A4CB0B69F6}">
      <dgm:prSet custT="1"/>
      <dgm:spPr/>
      <dgm:t>
        <a:bodyPr/>
        <a:lstStyle/>
        <a:p>
          <a:r>
            <a:rPr lang="ru-RU" sz="1600" dirty="0" smtClean="0"/>
            <a:t>Бассейновые водные управления Федерального агентства водных ресурсов РФ</a:t>
          </a:r>
          <a:endParaRPr lang="ru-RU" sz="1600" dirty="0"/>
        </a:p>
      </dgm:t>
    </dgm:pt>
    <dgm:pt modelId="{A868865B-3327-4CEA-A0B6-C8ED73BE554B}" type="parTrans" cxnId="{43040C12-44D8-485D-83F6-8DDFEEF0DCEF}">
      <dgm:prSet/>
      <dgm:spPr/>
      <dgm:t>
        <a:bodyPr/>
        <a:lstStyle/>
        <a:p>
          <a:endParaRPr lang="ru-RU"/>
        </a:p>
      </dgm:t>
    </dgm:pt>
    <dgm:pt modelId="{EB80D422-1D63-4DE2-8F7E-0910240FE916}" type="sibTrans" cxnId="{43040C12-44D8-485D-83F6-8DDFEEF0DCEF}">
      <dgm:prSet/>
      <dgm:spPr/>
      <dgm:t>
        <a:bodyPr/>
        <a:lstStyle/>
        <a:p>
          <a:endParaRPr lang="ru-RU"/>
        </a:p>
      </dgm:t>
    </dgm:pt>
    <dgm:pt modelId="{09C29F56-6978-4AC8-9DBD-A6689F796A8C}">
      <dgm:prSet phldrT="[Текст]"/>
      <dgm:spPr/>
      <dgm:t>
        <a:bodyPr/>
        <a:lstStyle/>
        <a:p>
          <a:endParaRPr lang="ru-RU" dirty="0"/>
        </a:p>
      </dgm:t>
    </dgm:pt>
    <dgm:pt modelId="{7B865F06-3AB1-4869-91E7-499E84692503}" type="sibTrans" cxnId="{69C57847-CAE0-44B3-BF91-4CB3A5A28181}">
      <dgm:prSet/>
      <dgm:spPr/>
      <dgm:t>
        <a:bodyPr/>
        <a:lstStyle/>
        <a:p>
          <a:endParaRPr lang="ru-RU"/>
        </a:p>
      </dgm:t>
    </dgm:pt>
    <dgm:pt modelId="{F21F7455-297A-458E-BECC-28F2635A151A}" type="parTrans" cxnId="{69C57847-CAE0-44B3-BF91-4CB3A5A28181}">
      <dgm:prSet/>
      <dgm:spPr/>
      <dgm:t>
        <a:bodyPr/>
        <a:lstStyle/>
        <a:p>
          <a:endParaRPr lang="ru-RU"/>
        </a:p>
      </dgm:t>
    </dgm:pt>
    <dgm:pt modelId="{6B786D27-B454-4C16-91DC-C18C715D41C4}">
      <dgm:prSet phldrT="[Текст]"/>
      <dgm:spPr/>
      <dgm:t>
        <a:bodyPr/>
        <a:lstStyle/>
        <a:p>
          <a:endParaRPr lang="ru-RU" dirty="0"/>
        </a:p>
      </dgm:t>
    </dgm:pt>
    <dgm:pt modelId="{DC1D4A5E-8BBC-4E0A-A157-7C02B4316C13}" type="parTrans" cxnId="{F8D4697A-7172-4791-A2E7-6AEEA7710B1F}">
      <dgm:prSet/>
      <dgm:spPr/>
      <dgm:t>
        <a:bodyPr/>
        <a:lstStyle/>
        <a:p>
          <a:endParaRPr lang="ru-RU"/>
        </a:p>
      </dgm:t>
    </dgm:pt>
    <dgm:pt modelId="{6ED8DDDE-8C3C-430F-B9B8-D72CA02DBBB2}" type="sibTrans" cxnId="{F8D4697A-7172-4791-A2E7-6AEEA7710B1F}">
      <dgm:prSet/>
      <dgm:spPr/>
      <dgm:t>
        <a:bodyPr/>
        <a:lstStyle/>
        <a:p>
          <a:endParaRPr lang="ru-RU"/>
        </a:p>
      </dgm:t>
    </dgm:pt>
    <dgm:pt modelId="{EB3DE65C-F431-44BC-A5CE-AB6FADCC225E}">
      <dgm:prSet custT="1"/>
      <dgm:spPr/>
      <dgm:t>
        <a:bodyPr/>
        <a:lstStyle/>
        <a:p>
          <a:r>
            <a:rPr lang="ru-RU" sz="1600" dirty="0" smtClean="0"/>
            <a:t>Федеральное государственное водохозяйственное учреждение «БАЛТВОДХОЗ»</a:t>
          </a:r>
          <a:endParaRPr lang="ru-RU" sz="1600" dirty="0"/>
        </a:p>
      </dgm:t>
    </dgm:pt>
    <dgm:pt modelId="{768C8495-DDD6-40B0-9847-8455CEF74C4C}" type="parTrans" cxnId="{27B75892-821D-406D-B68A-D08AD47FB0DC}">
      <dgm:prSet/>
      <dgm:spPr/>
      <dgm:t>
        <a:bodyPr/>
        <a:lstStyle/>
        <a:p>
          <a:endParaRPr lang="ru-RU"/>
        </a:p>
      </dgm:t>
    </dgm:pt>
    <dgm:pt modelId="{B1D2DD71-26F2-42DD-8E86-9882D1AAF303}" type="sibTrans" cxnId="{27B75892-821D-406D-B68A-D08AD47FB0DC}">
      <dgm:prSet/>
      <dgm:spPr/>
      <dgm:t>
        <a:bodyPr/>
        <a:lstStyle/>
        <a:p>
          <a:endParaRPr lang="ru-RU"/>
        </a:p>
      </dgm:t>
    </dgm:pt>
    <dgm:pt modelId="{8093EA8A-F356-478C-9825-FC829699E798}">
      <dgm:prSet phldrT="[Текст]"/>
      <dgm:spPr/>
      <dgm:t>
        <a:bodyPr/>
        <a:lstStyle/>
        <a:p>
          <a:endParaRPr lang="ru-RU" dirty="0"/>
        </a:p>
      </dgm:t>
    </dgm:pt>
    <dgm:pt modelId="{7938C68A-1E88-49BA-B879-FFAAA60DC00A}" type="parTrans" cxnId="{531D335F-5A20-4A9F-95A7-E23EF35DB153}">
      <dgm:prSet/>
      <dgm:spPr/>
      <dgm:t>
        <a:bodyPr/>
        <a:lstStyle/>
        <a:p>
          <a:endParaRPr lang="ru-RU"/>
        </a:p>
      </dgm:t>
    </dgm:pt>
    <dgm:pt modelId="{623175F4-5F18-45F5-860E-BEA495B61262}" type="sibTrans" cxnId="{531D335F-5A20-4A9F-95A7-E23EF35DB153}">
      <dgm:prSet/>
      <dgm:spPr/>
      <dgm:t>
        <a:bodyPr/>
        <a:lstStyle/>
        <a:p>
          <a:endParaRPr lang="ru-RU"/>
        </a:p>
      </dgm:t>
    </dgm:pt>
    <dgm:pt modelId="{EB446811-5982-44B5-9FA2-0CF168B278A2}">
      <dgm:prSet custT="1"/>
      <dgm:spPr/>
      <dgm:t>
        <a:bodyPr/>
        <a:lstStyle/>
        <a:p>
          <a:r>
            <a:rPr lang="ru-RU" sz="1600" b="0" i="0" dirty="0" smtClean="0"/>
            <a:t>АО «</a:t>
          </a:r>
          <a:r>
            <a:rPr lang="ru-RU" sz="1600" b="0" i="0" dirty="0" err="1" smtClean="0"/>
            <a:t>Гипротранспроект</a:t>
          </a:r>
          <a:r>
            <a:rPr lang="ru-RU" sz="1600" b="0" i="0" dirty="0" smtClean="0"/>
            <a:t>» </a:t>
          </a:r>
          <a:endParaRPr lang="ru-RU" sz="1600" dirty="0"/>
        </a:p>
      </dgm:t>
    </dgm:pt>
    <dgm:pt modelId="{9D28CB21-64F1-48B0-B971-F3B243D7537D}" type="parTrans" cxnId="{55AC2B1B-1ECB-4C42-B441-89BF1D6A2ABD}">
      <dgm:prSet/>
      <dgm:spPr/>
      <dgm:t>
        <a:bodyPr/>
        <a:lstStyle/>
        <a:p>
          <a:endParaRPr lang="ru-RU"/>
        </a:p>
      </dgm:t>
    </dgm:pt>
    <dgm:pt modelId="{B6A5451C-1C60-4B50-B912-FD6A9CC14E44}" type="sibTrans" cxnId="{55AC2B1B-1ECB-4C42-B441-89BF1D6A2ABD}">
      <dgm:prSet/>
      <dgm:spPr/>
      <dgm:t>
        <a:bodyPr/>
        <a:lstStyle/>
        <a:p>
          <a:endParaRPr lang="ru-RU"/>
        </a:p>
      </dgm:t>
    </dgm:pt>
    <dgm:pt modelId="{5AF9DA3B-11F0-40AE-9818-A4497F61B43E}">
      <dgm:prSet phldrT="[Текст]"/>
      <dgm:spPr/>
      <dgm:t>
        <a:bodyPr/>
        <a:lstStyle/>
        <a:p>
          <a:endParaRPr lang="ru-RU" dirty="0"/>
        </a:p>
      </dgm:t>
    </dgm:pt>
    <dgm:pt modelId="{15D512E8-E233-4450-8AA4-CF8008B77C0F}" type="parTrans" cxnId="{FED885BE-FE0B-486F-B16C-380F9500F0ED}">
      <dgm:prSet/>
      <dgm:spPr/>
      <dgm:t>
        <a:bodyPr/>
        <a:lstStyle/>
        <a:p>
          <a:endParaRPr lang="ru-RU"/>
        </a:p>
      </dgm:t>
    </dgm:pt>
    <dgm:pt modelId="{20BE71DF-6739-4329-AC96-58A37C083D1B}" type="sibTrans" cxnId="{FED885BE-FE0B-486F-B16C-380F9500F0ED}">
      <dgm:prSet/>
      <dgm:spPr/>
      <dgm:t>
        <a:bodyPr/>
        <a:lstStyle/>
        <a:p>
          <a:endParaRPr lang="ru-RU"/>
        </a:p>
      </dgm:t>
    </dgm:pt>
    <dgm:pt modelId="{D9066E9D-5CBD-4DFC-9FF6-C4FDECAACC45}">
      <dgm:prSet custT="1"/>
      <dgm:spPr/>
      <dgm:t>
        <a:bodyPr/>
        <a:lstStyle/>
        <a:p>
          <a:r>
            <a:rPr lang="ru-RU" sz="1600" b="0" i="0" dirty="0" smtClean="0"/>
            <a:t>АО «</a:t>
          </a:r>
          <a:r>
            <a:rPr lang="ru-RU" sz="1600" b="0" i="0" dirty="0" err="1" smtClean="0"/>
            <a:t>Ленгипротранс</a:t>
          </a:r>
          <a:r>
            <a:rPr lang="ru-RU" sz="1600" b="0" i="0" dirty="0" smtClean="0"/>
            <a:t>»</a:t>
          </a:r>
          <a:endParaRPr lang="ru-RU" sz="1600" b="0" dirty="0"/>
        </a:p>
      </dgm:t>
    </dgm:pt>
    <dgm:pt modelId="{EFDC72D0-441B-4AAA-8B37-941FF68171BA}" type="parTrans" cxnId="{4C66E61C-1F80-4C2B-879C-28CC27B4E596}">
      <dgm:prSet/>
      <dgm:spPr/>
      <dgm:t>
        <a:bodyPr/>
        <a:lstStyle/>
        <a:p>
          <a:endParaRPr lang="ru-RU"/>
        </a:p>
      </dgm:t>
    </dgm:pt>
    <dgm:pt modelId="{C7B35382-E448-4E8B-B1D4-AE3900FBEB97}" type="sibTrans" cxnId="{4C66E61C-1F80-4C2B-879C-28CC27B4E596}">
      <dgm:prSet/>
      <dgm:spPr/>
      <dgm:t>
        <a:bodyPr/>
        <a:lstStyle/>
        <a:p>
          <a:endParaRPr lang="ru-RU"/>
        </a:p>
      </dgm:t>
    </dgm:pt>
    <dgm:pt modelId="{AF8CA22C-8DD6-4081-BD56-6F1D55EFE845}">
      <dgm:prSet phldrT="[Текст]"/>
      <dgm:spPr/>
      <dgm:t>
        <a:bodyPr/>
        <a:lstStyle/>
        <a:p>
          <a:endParaRPr lang="ru-RU" dirty="0"/>
        </a:p>
      </dgm:t>
    </dgm:pt>
    <dgm:pt modelId="{D401787C-C92C-4DE0-B320-9F3AF0B7B1F3}" type="parTrans" cxnId="{C636031C-7D4D-4FA2-BFFB-61209CA2B120}">
      <dgm:prSet/>
      <dgm:spPr/>
      <dgm:t>
        <a:bodyPr/>
        <a:lstStyle/>
        <a:p>
          <a:endParaRPr lang="ru-RU"/>
        </a:p>
      </dgm:t>
    </dgm:pt>
    <dgm:pt modelId="{49423345-E591-48AB-B24C-3A5586D1E299}" type="sibTrans" cxnId="{C636031C-7D4D-4FA2-BFFB-61209CA2B120}">
      <dgm:prSet/>
      <dgm:spPr/>
      <dgm:t>
        <a:bodyPr/>
        <a:lstStyle/>
        <a:p>
          <a:endParaRPr lang="ru-RU"/>
        </a:p>
      </dgm:t>
    </dgm:pt>
    <dgm:pt modelId="{FD2B9848-8C0A-43C0-8E56-8A7619E8E5ED}">
      <dgm:prSet custT="1"/>
      <dgm:spPr/>
      <dgm:t>
        <a:bodyPr/>
        <a:lstStyle/>
        <a:p>
          <a:r>
            <a:rPr lang="ru-RU" sz="1600" b="0" i="0" dirty="0" smtClean="0"/>
            <a:t>ООО «Газпром проектирование»</a:t>
          </a:r>
          <a:endParaRPr lang="ru-RU" sz="1600" dirty="0"/>
        </a:p>
      </dgm:t>
    </dgm:pt>
    <dgm:pt modelId="{AA02F76B-1157-4565-B90F-1C8113FF467D}" type="parTrans" cxnId="{501DD406-0F37-4A84-8295-C9795C6461E6}">
      <dgm:prSet/>
      <dgm:spPr/>
      <dgm:t>
        <a:bodyPr/>
        <a:lstStyle/>
        <a:p>
          <a:endParaRPr lang="ru-RU"/>
        </a:p>
      </dgm:t>
    </dgm:pt>
    <dgm:pt modelId="{758796D2-4CB7-4D2C-B995-97A8F52AC640}" type="sibTrans" cxnId="{501DD406-0F37-4A84-8295-C9795C6461E6}">
      <dgm:prSet/>
      <dgm:spPr/>
      <dgm:t>
        <a:bodyPr/>
        <a:lstStyle/>
        <a:p>
          <a:endParaRPr lang="ru-RU"/>
        </a:p>
      </dgm:t>
    </dgm:pt>
    <dgm:pt modelId="{A5B47DE7-3726-4198-B625-E9EDD9C27D62}">
      <dgm:prSet phldrT="[Текст]"/>
      <dgm:spPr/>
      <dgm:t>
        <a:bodyPr/>
        <a:lstStyle/>
        <a:p>
          <a:endParaRPr lang="ru-RU" dirty="0"/>
        </a:p>
      </dgm:t>
    </dgm:pt>
    <dgm:pt modelId="{236C9676-1AAA-42AE-953E-92FABB3412CC}" type="parTrans" cxnId="{C581362F-F4E2-47A3-AAE5-A79901AE1708}">
      <dgm:prSet/>
      <dgm:spPr/>
      <dgm:t>
        <a:bodyPr/>
        <a:lstStyle/>
        <a:p>
          <a:endParaRPr lang="ru-RU"/>
        </a:p>
      </dgm:t>
    </dgm:pt>
    <dgm:pt modelId="{F2B143C4-1CAC-421D-BDA8-314C0C045692}" type="sibTrans" cxnId="{C581362F-F4E2-47A3-AAE5-A79901AE1708}">
      <dgm:prSet/>
      <dgm:spPr/>
      <dgm:t>
        <a:bodyPr/>
        <a:lstStyle/>
        <a:p>
          <a:endParaRPr lang="ru-RU"/>
        </a:p>
      </dgm:t>
    </dgm:pt>
    <dgm:pt modelId="{FF24BA3D-0379-45F6-BB69-ADF1C9851957}">
      <dgm:prSet custT="1"/>
      <dgm:spPr/>
      <dgm:t>
        <a:bodyPr/>
        <a:lstStyle/>
        <a:p>
          <a:r>
            <a:rPr lang="ru-RU" sz="1600" b="0" i="0" dirty="0" smtClean="0"/>
            <a:t>ЗАО «</a:t>
          </a:r>
          <a:r>
            <a:rPr lang="ru-RU" sz="1600" b="0" i="0" dirty="0" err="1" smtClean="0"/>
            <a:t>ЛенТИСИЗ</a:t>
          </a:r>
          <a:r>
            <a:rPr lang="ru-RU" sz="1600" b="0" i="0" dirty="0" smtClean="0"/>
            <a:t>»</a:t>
          </a:r>
          <a:endParaRPr lang="ru-RU" sz="1600" dirty="0"/>
        </a:p>
      </dgm:t>
    </dgm:pt>
    <dgm:pt modelId="{16DCBA6B-721B-430C-999C-9A49B9FD4C62}" type="parTrans" cxnId="{425C5349-5FA6-49E6-AEFE-E7D5F43559F2}">
      <dgm:prSet/>
      <dgm:spPr/>
      <dgm:t>
        <a:bodyPr/>
        <a:lstStyle/>
        <a:p>
          <a:endParaRPr lang="ru-RU"/>
        </a:p>
      </dgm:t>
    </dgm:pt>
    <dgm:pt modelId="{155F5F17-7E20-4189-A30F-86097DBAE90C}" type="sibTrans" cxnId="{425C5349-5FA6-49E6-AEFE-E7D5F43559F2}">
      <dgm:prSet/>
      <dgm:spPr/>
      <dgm:t>
        <a:bodyPr/>
        <a:lstStyle/>
        <a:p>
          <a:endParaRPr lang="ru-RU"/>
        </a:p>
      </dgm:t>
    </dgm:pt>
    <dgm:pt modelId="{B36A35CF-024B-45E6-9906-66D465149989}">
      <dgm:prSet phldrT="[Текст]"/>
      <dgm:spPr/>
      <dgm:t>
        <a:bodyPr/>
        <a:lstStyle/>
        <a:p>
          <a:endParaRPr lang="ru-RU" dirty="0"/>
        </a:p>
      </dgm:t>
    </dgm:pt>
    <dgm:pt modelId="{55FA0442-AC7D-408D-ABA9-07DD580CA42A}" type="parTrans" cxnId="{A72969DB-0B7B-47F2-9C8C-553E978E4342}">
      <dgm:prSet/>
      <dgm:spPr/>
      <dgm:t>
        <a:bodyPr/>
        <a:lstStyle/>
        <a:p>
          <a:endParaRPr lang="ru-RU"/>
        </a:p>
      </dgm:t>
    </dgm:pt>
    <dgm:pt modelId="{595A367A-F7C2-441C-962A-224868AFB41C}" type="sibTrans" cxnId="{A72969DB-0B7B-47F2-9C8C-553E978E4342}">
      <dgm:prSet/>
      <dgm:spPr/>
      <dgm:t>
        <a:bodyPr/>
        <a:lstStyle/>
        <a:p>
          <a:endParaRPr lang="ru-RU"/>
        </a:p>
      </dgm:t>
    </dgm:pt>
    <dgm:pt modelId="{FFB60E06-9BB7-4896-89D6-7E61C25F9585}">
      <dgm:prSet custT="1"/>
      <dgm:spPr/>
      <dgm:t>
        <a:bodyPr/>
        <a:lstStyle/>
        <a:p>
          <a:r>
            <a:rPr lang="ru-RU" sz="1600" b="0" i="0" dirty="0" smtClean="0"/>
            <a:t>АО «Институт </a:t>
          </a:r>
          <a:r>
            <a:rPr lang="ru-RU" sz="1600" b="0" i="0" dirty="0" err="1" smtClean="0"/>
            <a:t>Гипростроймост</a:t>
          </a:r>
          <a:r>
            <a:rPr lang="ru-RU" sz="1600" b="0" i="0" dirty="0" smtClean="0"/>
            <a:t> – Санкт-Петербург»  и др.</a:t>
          </a:r>
          <a:endParaRPr lang="ru-RU" sz="1600" dirty="0"/>
        </a:p>
      </dgm:t>
    </dgm:pt>
    <dgm:pt modelId="{46C16316-1106-4CFB-9CAC-4E6F6D31508F}" type="parTrans" cxnId="{E7F0402C-235E-4B17-8B51-C2A2F75E7633}">
      <dgm:prSet/>
      <dgm:spPr/>
      <dgm:t>
        <a:bodyPr/>
        <a:lstStyle/>
        <a:p>
          <a:endParaRPr lang="ru-RU"/>
        </a:p>
      </dgm:t>
    </dgm:pt>
    <dgm:pt modelId="{69D32343-A60C-49B3-884A-EC7DEEA89839}" type="sibTrans" cxnId="{E7F0402C-235E-4B17-8B51-C2A2F75E7633}">
      <dgm:prSet/>
      <dgm:spPr/>
      <dgm:t>
        <a:bodyPr/>
        <a:lstStyle/>
        <a:p>
          <a:endParaRPr lang="ru-RU"/>
        </a:p>
      </dgm:t>
    </dgm:pt>
    <dgm:pt modelId="{7E245E86-3EAB-4ACA-93E1-F8053EC45F30}" type="pres">
      <dgm:prSet presAssocID="{5D91AFA2-083A-4007-88D7-DA2FCE86B86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8C77FA-9049-4B79-9CF2-E0356A055524}" type="pres">
      <dgm:prSet presAssocID="{09C29F56-6978-4AC8-9DBD-A6689F796A8C}" presName="composite" presStyleCnt="0"/>
      <dgm:spPr/>
    </dgm:pt>
    <dgm:pt modelId="{83B97684-DD4E-433D-B84C-10A7B07FDC24}" type="pres">
      <dgm:prSet presAssocID="{09C29F56-6978-4AC8-9DBD-A6689F796A8C}" presName="parentText" presStyleLbl="alignNode1" presStyleIdx="0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D31E97-5A2B-4015-9AFB-3839B9CB5945}" type="pres">
      <dgm:prSet presAssocID="{09C29F56-6978-4AC8-9DBD-A6689F796A8C}" presName="descendantText" presStyleLbl="alignAcc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A71F9-8DC3-4780-B9CA-85614E20365F}" type="pres">
      <dgm:prSet presAssocID="{7B865F06-3AB1-4869-91E7-499E84692503}" presName="sp" presStyleCnt="0"/>
      <dgm:spPr/>
    </dgm:pt>
    <dgm:pt modelId="{0C7A0375-D608-4137-8E6C-F244F23C8E6D}" type="pres">
      <dgm:prSet presAssocID="{AE68C654-31B6-4876-8F88-E9675E68EB72}" presName="composite" presStyleCnt="0"/>
      <dgm:spPr/>
    </dgm:pt>
    <dgm:pt modelId="{58FABA07-E991-4872-AA8C-06E18E1DB556}" type="pres">
      <dgm:prSet presAssocID="{AE68C654-31B6-4876-8F88-E9675E68EB72}" presName="parentText" presStyleLbl="alignNode1" presStyleIdx="1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DD8E5-290A-4E7E-A7C0-F8ABA904A378}" type="pres">
      <dgm:prSet presAssocID="{AE68C654-31B6-4876-8F88-E9675E68EB72}" presName="descendantText" presStyleLbl="alignAcc1" presStyleIdx="1" presStyleCnt="11" custScaleY="116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F4630C-6807-443F-934B-F2EEEBE51704}" type="pres">
      <dgm:prSet presAssocID="{D3AAD042-CF11-414B-B3EB-3E20EB26D9C8}" presName="sp" presStyleCnt="0"/>
      <dgm:spPr/>
    </dgm:pt>
    <dgm:pt modelId="{D7DB66A0-1576-4DCC-B7E6-4B62BD7A9964}" type="pres">
      <dgm:prSet presAssocID="{EBCEBBFA-5419-40CA-867A-56AFC311F681}" presName="composite" presStyleCnt="0"/>
      <dgm:spPr/>
    </dgm:pt>
    <dgm:pt modelId="{255D1053-2367-4194-8BD1-716125DA831F}" type="pres">
      <dgm:prSet presAssocID="{EBCEBBFA-5419-40CA-867A-56AFC311F681}" presName="parentText" presStyleLbl="alignNode1" presStyleIdx="2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3F62DC-3F0A-43EF-835D-9D79FB6A561F}" type="pres">
      <dgm:prSet presAssocID="{EBCEBBFA-5419-40CA-867A-56AFC311F681}" presName="descendantText" presStyleLbl="alignAcc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F1033-5812-4FEF-B71C-F9EF2ACD4916}" type="pres">
      <dgm:prSet presAssocID="{5FB59CE6-50F8-4FE3-9F15-AA283DE886CC}" presName="sp" presStyleCnt="0"/>
      <dgm:spPr/>
    </dgm:pt>
    <dgm:pt modelId="{5AC3BC19-0700-48E9-B7B6-A2D10A10F8F4}" type="pres">
      <dgm:prSet presAssocID="{4C22CEC7-8AC0-40AD-8F66-A2BF3057EF83}" presName="composite" presStyleCnt="0"/>
      <dgm:spPr/>
    </dgm:pt>
    <dgm:pt modelId="{9743D87F-CEFF-41C8-A435-B294263BCE4E}" type="pres">
      <dgm:prSet presAssocID="{4C22CEC7-8AC0-40AD-8F66-A2BF3057EF83}" presName="parentText" presStyleLbl="alignNode1" presStyleIdx="3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3317F-69CA-44F8-9256-74F8D2D003AA}" type="pres">
      <dgm:prSet presAssocID="{4C22CEC7-8AC0-40AD-8F66-A2BF3057EF83}" presName="descendantText" presStyleLbl="alignAcc1" presStyleIdx="3" presStyleCnt="11" custScaleY="119215" custLinFactNeighborX="943" custLinFactNeighborY="-79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34415-CE0D-46BC-A900-76519EB32899}" type="pres">
      <dgm:prSet presAssocID="{B2CD9C46-829C-4580-AA9E-CF6142AD20AF}" presName="sp" presStyleCnt="0"/>
      <dgm:spPr/>
    </dgm:pt>
    <dgm:pt modelId="{8B460FE4-5BCA-426C-A126-591D8D91E31A}" type="pres">
      <dgm:prSet presAssocID="{84B4F2B2-BBE2-4EC3-B91D-8DD62D89B2B8}" presName="composite" presStyleCnt="0"/>
      <dgm:spPr/>
    </dgm:pt>
    <dgm:pt modelId="{668FF5CE-E77C-47D2-AA38-DC39C34D849E}" type="pres">
      <dgm:prSet presAssocID="{84B4F2B2-BBE2-4EC3-B91D-8DD62D89B2B8}" presName="parentText" presStyleLbl="alignNode1" presStyleIdx="4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67CB1-6A1D-4E6A-AB22-AF590C81CBFB}" type="pres">
      <dgm:prSet presAssocID="{84B4F2B2-BBE2-4EC3-B91D-8DD62D89B2B8}" presName="descendantText" presStyleLbl="alignAcc1" presStyleIdx="4" presStyleCnt="11" custScaleY="125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13016F-B166-4532-84C8-25F253DD404C}" type="pres">
      <dgm:prSet presAssocID="{9E71A913-4EB4-42F9-98E7-F2F0F98293F1}" presName="sp" presStyleCnt="0"/>
      <dgm:spPr/>
    </dgm:pt>
    <dgm:pt modelId="{2562F457-6D07-48DB-B8B3-84AD306E40C0}" type="pres">
      <dgm:prSet presAssocID="{6B786D27-B454-4C16-91DC-C18C715D41C4}" presName="composite" presStyleCnt="0"/>
      <dgm:spPr/>
    </dgm:pt>
    <dgm:pt modelId="{527BF1F3-8DF0-4630-BAE1-916FE7092311}" type="pres">
      <dgm:prSet presAssocID="{6B786D27-B454-4C16-91DC-C18C715D41C4}" presName="parentText" presStyleLbl="alignNode1" presStyleIdx="5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6BB07-526B-4DE6-B016-10A3601524AD}" type="pres">
      <dgm:prSet presAssocID="{6B786D27-B454-4C16-91DC-C18C715D41C4}" presName="descendantText" presStyleLbl="alignAcc1" presStyleIdx="5" presStyleCnt="11" custScaleY="88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398ABA-9F6D-4CE2-8B25-EB524C6708CB}" type="pres">
      <dgm:prSet presAssocID="{6ED8DDDE-8C3C-430F-B9B8-D72CA02DBBB2}" presName="sp" presStyleCnt="0"/>
      <dgm:spPr/>
    </dgm:pt>
    <dgm:pt modelId="{8857D6B7-5F32-44D4-9E37-693C3EDF76F1}" type="pres">
      <dgm:prSet presAssocID="{8093EA8A-F356-478C-9825-FC829699E798}" presName="composite" presStyleCnt="0"/>
      <dgm:spPr/>
    </dgm:pt>
    <dgm:pt modelId="{4FDC4F8D-804E-44AF-B5E4-EB2D43F58276}" type="pres">
      <dgm:prSet presAssocID="{8093EA8A-F356-478C-9825-FC829699E798}" presName="parentText" presStyleLbl="alignNode1" presStyleIdx="6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299615-C55F-4582-9E98-866E50A3E594}" type="pres">
      <dgm:prSet presAssocID="{8093EA8A-F356-478C-9825-FC829699E798}" presName="descendantText" presStyleLbl="alignAcc1" presStyleIdx="6" presStyleCnt="11" custScaleY="88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809DF-6445-4D7F-89F6-4AADD7652228}" type="pres">
      <dgm:prSet presAssocID="{623175F4-5F18-45F5-860E-BEA495B61262}" presName="sp" presStyleCnt="0"/>
      <dgm:spPr/>
    </dgm:pt>
    <dgm:pt modelId="{9A79B4B3-AAA8-4CAA-A578-AF81C3D3CE52}" type="pres">
      <dgm:prSet presAssocID="{5AF9DA3B-11F0-40AE-9818-A4497F61B43E}" presName="composite" presStyleCnt="0"/>
      <dgm:spPr/>
    </dgm:pt>
    <dgm:pt modelId="{B37092D5-0917-4ADA-AA58-9BA77B65F6D5}" type="pres">
      <dgm:prSet presAssocID="{5AF9DA3B-11F0-40AE-9818-A4497F61B43E}" presName="parentText" presStyleLbl="alignNode1" presStyleIdx="7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97C747-77B2-4223-940D-3E8DB6227EDC}" type="pres">
      <dgm:prSet presAssocID="{5AF9DA3B-11F0-40AE-9818-A4497F61B43E}" presName="descendantText" presStyleLbl="alignAcc1" presStyleIdx="7" presStyleCnt="11" custScaleY="88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1D150A-FE47-45C8-B1EA-18206ABC199E}" type="pres">
      <dgm:prSet presAssocID="{20BE71DF-6739-4329-AC96-58A37C083D1B}" presName="sp" presStyleCnt="0"/>
      <dgm:spPr/>
    </dgm:pt>
    <dgm:pt modelId="{0D4C2CA4-FA58-4186-A5DB-E80365DFD345}" type="pres">
      <dgm:prSet presAssocID="{AF8CA22C-8DD6-4081-BD56-6F1D55EFE845}" presName="composite" presStyleCnt="0"/>
      <dgm:spPr/>
    </dgm:pt>
    <dgm:pt modelId="{1340D7C4-A2B3-472F-B282-B7A63D7DBB53}" type="pres">
      <dgm:prSet presAssocID="{AF8CA22C-8DD6-4081-BD56-6F1D55EFE845}" presName="parentText" presStyleLbl="alignNode1" presStyleIdx="8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1ED90-2FCF-4B2F-8B3B-E54DF5310A20}" type="pres">
      <dgm:prSet presAssocID="{AF8CA22C-8DD6-4081-BD56-6F1D55EFE845}" presName="descendantText" presStyleLbl="alignAcc1" presStyleIdx="8" presStyleCnt="11" custScaleY="88856" custLinFactNeighborX="1015" custLinFactNeighborY="-6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1038CC-1EB0-43B8-B094-E1EF2A0B00C3}" type="pres">
      <dgm:prSet presAssocID="{49423345-E591-48AB-B24C-3A5586D1E299}" presName="sp" presStyleCnt="0"/>
      <dgm:spPr/>
    </dgm:pt>
    <dgm:pt modelId="{C1E221B0-55FB-4415-9549-2D37CA6E8F1D}" type="pres">
      <dgm:prSet presAssocID="{A5B47DE7-3726-4198-B625-E9EDD9C27D62}" presName="composite" presStyleCnt="0"/>
      <dgm:spPr/>
    </dgm:pt>
    <dgm:pt modelId="{1B41FFC5-48AF-4562-97FD-E7803E91481E}" type="pres">
      <dgm:prSet presAssocID="{A5B47DE7-3726-4198-B625-E9EDD9C27D62}" presName="parentText" presStyleLbl="alignNode1" presStyleIdx="9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4E650-8A1F-4764-B813-49E7393786DF}" type="pres">
      <dgm:prSet presAssocID="{A5B47DE7-3726-4198-B625-E9EDD9C27D62}" presName="descendantText" presStyleLbl="alignAcc1" presStyleIdx="9" presStyleCnt="11" custScaleY="88856" custLinFactNeighborX="1015" custLinFactNeighborY="-6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25D3E3-3067-4372-AE31-921A02851F69}" type="pres">
      <dgm:prSet presAssocID="{F2B143C4-1CAC-421D-BDA8-314C0C045692}" presName="sp" presStyleCnt="0"/>
      <dgm:spPr/>
    </dgm:pt>
    <dgm:pt modelId="{582D8F81-F159-4574-9F96-4DB5772180D5}" type="pres">
      <dgm:prSet presAssocID="{B36A35CF-024B-45E6-9906-66D465149989}" presName="composite" presStyleCnt="0"/>
      <dgm:spPr/>
    </dgm:pt>
    <dgm:pt modelId="{3799240C-6B68-4DAF-84B6-50DDC1F46AAE}" type="pres">
      <dgm:prSet presAssocID="{B36A35CF-024B-45E6-9906-66D465149989}" presName="parentText" presStyleLbl="alignNode1" presStyleIdx="10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ADDD28-7987-4ED7-AA3F-9AC9DD8CA6C8}" type="pres">
      <dgm:prSet presAssocID="{B36A35CF-024B-45E6-9906-66D465149989}" presName="descendantText" presStyleLbl="alignAcc1" presStyleIdx="10" presStyleCnt="11" custScaleY="88856" custLinFactNeighborX="1015" custLinFactNeighborY="-6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59589E-B3E7-43AA-A95F-FC5F80B963E0}" srcId="{4C22CEC7-8AC0-40AD-8F66-A2BF3057EF83}" destId="{9FFCF612-ECCB-4920-8192-7AF6602DB938}" srcOrd="0" destOrd="0" parTransId="{84D7791E-1671-4664-84D6-23A1AC72AFFE}" sibTransId="{09674171-6D2D-4F44-AF1F-9EC550BA666A}"/>
    <dgm:cxn modelId="{F0A141AA-882F-445B-844B-DE3D690632F9}" type="presOf" srcId="{E7820FBE-0E4B-499B-81F6-97A4CB0B69F6}" destId="{B8867CB1-6A1D-4E6A-AB22-AF590C81CBFB}" srcOrd="0" destOrd="0" presId="urn:microsoft.com/office/officeart/2005/8/layout/chevron2"/>
    <dgm:cxn modelId="{691FE8BB-003B-4350-B67B-6E4799000FA9}" type="presOf" srcId="{5AF9DA3B-11F0-40AE-9818-A4497F61B43E}" destId="{B37092D5-0917-4ADA-AA58-9BA77B65F6D5}" srcOrd="0" destOrd="0" presId="urn:microsoft.com/office/officeart/2005/8/layout/chevron2"/>
    <dgm:cxn modelId="{C636031C-7D4D-4FA2-BFFB-61209CA2B120}" srcId="{5D91AFA2-083A-4007-88D7-DA2FCE86B867}" destId="{AF8CA22C-8DD6-4081-BD56-6F1D55EFE845}" srcOrd="8" destOrd="0" parTransId="{D401787C-C92C-4DE0-B320-9F3AF0B7B1F3}" sibTransId="{49423345-E591-48AB-B24C-3A5586D1E299}"/>
    <dgm:cxn modelId="{425C5349-5FA6-49E6-AEFE-E7D5F43559F2}" srcId="{A5B47DE7-3726-4198-B625-E9EDD9C27D62}" destId="{FF24BA3D-0379-45F6-BB69-ADF1C9851957}" srcOrd="0" destOrd="0" parTransId="{16DCBA6B-721B-430C-999C-9A49B9FD4C62}" sibTransId="{155F5F17-7E20-4189-A30F-86097DBAE90C}"/>
    <dgm:cxn modelId="{531D335F-5A20-4A9F-95A7-E23EF35DB153}" srcId="{5D91AFA2-083A-4007-88D7-DA2FCE86B867}" destId="{8093EA8A-F356-478C-9825-FC829699E798}" srcOrd="6" destOrd="0" parTransId="{7938C68A-1E88-49BA-B879-FFAAA60DC00A}" sibTransId="{623175F4-5F18-45F5-860E-BEA495B61262}"/>
    <dgm:cxn modelId="{D5A5D1FB-0A3B-4130-B033-86CA45564805}" type="presOf" srcId="{D9066E9D-5CBD-4DFC-9FF6-C4FDECAACC45}" destId="{0D97C747-77B2-4223-940D-3E8DB6227EDC}" srcOrd="0" destOrd="0" presId="urn:microsoft.com/office/officeart/2005/8/layout/chevron2"/>
    <dgm:cxn modelId="{E7F0402C-235E-4B17-8B51-C2A2F75E7633}" srcId="{B36A35CF-024B-45E6-9906-66D465149989}" destId="{FFB60E06-9BB7-4896-89D6-7E61C25F9585}" srcOrd="0" destOrd="0" parTransId="{46C16316-1106-4CFB-9CAC-4E6F6D31508F}" sibTransId="{69D32343-A60C-49B3-884A-EC7DEEA89839}"/>
    <dgm:cxn modelId="{7DFFC1E0-C732-45DE-9350-35ACD1869320}" srcId="{5D91AFA2-083A-4007-88D7-DA2FCE86B867}" destId="{EBCEBBFA-5419-40CA-867A-56AFC311F681}" srcOrd="2" destOrd="0" parTransId="{E96A10EC-FC34-4527-AA83-B8BE1D73FAE9}" sibTransId="{5FB59CE6-50F8-4FE3-9F15-AA283DE886CC}"/>
    <dgm:cxn modelId="{B2BA44CD-2FFC-40C2-8BAF-5AC52EF4A08B}" type="presOf" srcId="{AF8CA22C-8DD6-4081-BD56-6F1D55EFE845}" destId="{1340D7C4-A2B3-472F-B282-B7A63D7DBB53}" srcOrd="0" destOrd="0" presId="urn:microsoft.com/office/officeart/2005/8/layout/chevron2"/>
    <dgm:cxn modelId="{0D77DCB4-CFFD-45B3-8593-B61A2C510C2A}" type="presOf" srcId="{EB446811-5982-44B5-9FA2-0CF168B278A2}" destId="{0C299615-C55F-4582-9E98-866E50A3E594}" srcOrd="0" destOrd="0" presId="urn:microsoft.com/office/officeart/2005/8/layout/chevron2"/>
    <dgm:cxn modelId="{2C0BD8D7-2980-4750-8BDD-13A4D4CDC394}" type="presOf" srcId="{09C29F56-6978-4AC8-9DBD-A6689F796A8C}" destId="{83B97684-DD4E-433D-B84C-10A7B07FDC24}" srcOrd="0" destOrd="0" presId="urn:microsoft.com/office/officeart/2005/8/layout/chevron2"/>
    <dgm:cxn modelId="{501DD406-0F37-4A84-8295-C9795C6461E6}" srcId="{AF8CA22C-8DD6-4081-BD56-6F1D55EFE845}" destId="{FD2B9848-8C0A-43C0-8E56-8A7619E8E5ED}" srcOrd="0" destOrd="0" parTransId="{AA02F76B-1157-4565-B90F-1C8113FF467D}" sibTransId="{758796D2-4CB7-4D2C-B995-97A8F52AC640}"/>
    <dgm:cxn modelId="{44274F26-6B43-446B-A2AE-185018096CF7}" type="presOf" srcId="{EB3DE65C-F431-44BC-A5CE-AB6FADCC225E}" destId="{3536BB07-526B-4DE6-B016-10A3601524AD}" srcOrd="0" destOrd="0" presId="urn:microsoft.com/office/officeart/2005/8/layout/chevron2"/>
    <dgm:cxn modelId="{5BC957DA-D5F3-402C-B8CD-6586DAA6A53F}" srcId="{AE68C654-31B6-4876-8F88-E9675E68EB72}" destId="{C752C02B-B84B-48AE-BC29-F037FC9ADF95}" srcOrd="0" destOrd="0" parTransId="{42F0E9DC-C188-4167-97BD-CD51A3C5688E}" sibTransId="{D8FA489A-CCBF-4FC6-8C3A-1FDF89220A19}"/>
    <dgm:cxn modelId="{BF1F8B0F-9F75-4BB7-A618-1E5452C7A1B9}" type="presOf" srcId="{CEAD30FC-0367-4FBF-9FA1-90D719AC4384}" destId="{75D31E97-5A2B-4015-9AFB-3839B9CB5945}" srcOrd="0" destOrd="0" presId="urn:microsoft.com/office/officeart/2005/8/layout/chevron2"/>
    <dgm:cxn modelId="{CE31A8C7-C9BC-4503-9266-01562C83343A}" type="presOf" srcId="{8093EA8A-F356-478C-9825-FC829699E798}" destId="{4FDC4F8D-804E-44AF-B5E4-EB2D43F58276}" srcOrd="0" destOrd="0" presId="urn:microsoft.com/office/officeart/2005/8/layout/chevron2"/>
    <dgm:cxn modelId="{822ADBA1-0FDA-4B92-A7C2-039009D62C76}" srcId="{5D91AFA2-083A-4007-88D7-DA2FCE86B867}" destId="{AE68C654-31B6-4876-8F88-E9675E68EB72}" srcOrd="1" destOrd="0" parTransId="{8FDA5E2A-4ED2-4C35-AFCF-68936BB43920}" sibTransId="{D3AAD042-CF11-414B-B3EB-3E20EB26D9C8}"/>
    <dgm:cxn modelId="{C581362F-F4E2-47A3-AAE5-A79901AE1708}" srcId="{5D91AFA2-083A-4007-88D7-DA2FCE86B867}" destId="{A5B47DE7-3726-4198-B625-E9EDD9C27D62}" srcOrd="9" destOrd="0" parTransId="{236C9676-1AAA-42AE-953E-92FABB3412CC}" sibTransId="{F2B143C4-1CAC-421D-BDA8-314C0C045692}"/>
    <dgm:cxn modelId="{4C66E61C-1F80-4C2B-879C-28CC27B4E596}" srcId="{5AF9DA3B-11F0-40AE-9818-A4497F61B43E}" destId="{D9066E9D-5CBD-4DFC-9FF6-C4FDECAACC45}" srcOrd="0" destOrd="0" parTransId="{EFDC72D0-441B-4AAA-8B37-941FF68171BA}" sibTransId="{C7B35382-E448-4E8B-B1D4-AE3900FBEB97}"/>
    <dgm:cxn modelId="{F8D4697A-7172-4791-A2E7-6AEEA7710B1F}" srcId="{5D91AFA2-083A-4007-88D7-DA2FCE86B867}" destId="{6B786D27-B454-4C16-91DC-C18C715D41C4}" srcOrd="5" destOrd="0" parTransId="{DC1D4A5E-8BBC-4E0A-A157-7C02B4316C13}" sibTransId="{6ED8DDDE-8C3C-430F-B9B8-D72CA02DBBB2}"/>
    <dgm:cxn modelId="{43040C12-44D8-485D-83F6-8DDFEEF0DCEF}" srcId="{84B4F2B2-BBE2-4EC3-B91D-8DD62D89B2B8}" destId="{E7820FBE-0E4B-499B-81F6-97A4CB0B69F6}" srcOrd="0" destOrd="0" parTransId="{A868865B-3327-4CEA-A0B6-C8ED73BE554B}" sibTransId="{EB80D422-1D63-4DE2-8F7E-0910240FE916}"/>
    <dgm:cxn modelId="{CCA1D89F-CE4E-44CE-9D49-EFB0E570B558}" type="presOf" srcId="{FFB60E06-9BB7-4896-89D6-7E61C25F9585}" destId="{1AADDD28-7987-4ED7-AA3F-9AC9DD8CA6C8}" srcOrd="0" destOrd="0" presId="urn:microsoft.com/office/officeart/2005/8/layout/chevron2"/>
    <dgm:cxn modelId="{FED885BE-FE0B-486F-B16C-380F9500F0ED}" srcId="{5D91AFA2-083A-4007-88D7-DA2FCE86B867}" destId="{5AF9DA3B-11F0-40AE-9818-A4497F61B43E}" srcOrd="7" destOrd="0" parTransId="{15D512E8-E233-4450-8AA4-CF8008B77C0F}" sibTransId="{20BE71DF-6739-4329-AC96-58A37C083D1B}"/>
    <dgm:cxn modelId="{CD6CF59C-7B04-4D17-BA9F-5B8EA824DEC3}" srcId="{09C29F56-6978-4AC8-9DBD-A6689F796A8C}" destId="{CEAD30FC-0367-4FBF-9FA1-90D719AC4384}" srcOrd="0" destOrd="0" parTransId="{109D5D2F-5844-4E14-88FB-EE7AD80925C1}" sibTransId="{4170CCD7-DEE0-4F7D-861A-1E777CB92267}"/>
    <dgm:cxn modelId="{898A1346-0681-4019-A85C-0354FA35A6E1}" type="presOf" srcId="{A5B47DE7-3726-4198-B625-E9EDD9C27D62}" destId="{1B41FFC5-48AF-4562-97FD-E7803E91481E}" srcOrd="0" destOrd="0" presId="urn:microsoft.com/office/officeart/2005/8/layout/chevron2"/>
    <dgm:cxn modelId="{4C06CF77-F377-4745-BA71-E95AC1942E21}" type="presOf" srcId="{6B786D27-B454-4C16-91DC-C18C715D41C4}" destId="{527BF1F3-8DF0-4630-BAE1-916FE7092311}" srcOrd="0" destOrd="0" presId="urn:microsoft.com/office/officeart/2005/8/layout/chevron2"/>
    <dgm:cxn modelId="{1E34CAAF-B497-4CD7-96E9-B0D0DFA82F59}" srcId="{5D91AFA2-083A-4007-88D7-DA2FCE86B867}" destId="{84B4F2B2-BBE2-4EC3-B91D-8DD62D89B2B8}" srcOrd="4" destOrd="0" parTransId="{FA31E64F-74E1-45FF-A6D4-7B9DDF7FCFC0}" sibTransId="{9E71A913-4EB4-42F9-98E7-F2F0F98293F1}"/>
    <dgm:cxn modelId="{25FF107A-F310-4B54-9301-039721A61259}" type="presOf" srcId="{4C22CEC7-8AC0-40AD-8F66-A2BF3057EF83}" destId="{9743D87F-CEFF-41C8-A435-B294263BCE4E}" srcOrd="0" destOrd="0" presId="urn:microsoft.com/office/officeart/2005/8/layout/chevron2"/>
    <dgm:cxn modelId="{F5287609-0BCF-4ADA-AC6C-77E64873E695}" type="presOf" srcId="{FF24BA3D-0379-45F6-BB69-ADF1C9851957}" destId="{9174E650-8A1F-4764-B813-49E7393786DF}" srcOrd="0" destOrd="0" presId="urn:microsoft.com/office/officeart/2005/8/layout/chevron2"/>
    <dgm:cxn modelId="{2168242B-BE76-470E-9E73-0289321C9F5A}" type="presOf" srcId="{C752C02B-B84B-48AE-BC29-F037FC9ADF95}" destId="{EA9DD8E5-290A-4E7E-A7C0-F8ABA904A378}" srcOrd="0" destOrd="0" presId="urn:microsoft.com/office/officeart/2005/8/layout/chevron2"/>
    <dgm:cxn modelId="{55AC2B1B-1ECB-4C42-B441-89BF1D6A2ABD}" srcId="{8093EA8A-F356-478C-9825-FC829699E798}" destId="{EB446811-5982-44B5-9FA2-0CF168B278A2}" srcOrd="0" destOrd="0" parTransId="{9D28CB21-64F1-48B0-B971-F3B243D7537D}" sibTransId="{B6A5451C-1C60-4B50-B912-FD6A9CC14E44}"/>
    <dgm:cxn modelId="{BEC3BBFE-13F5-48C8-B528-8C2E29F58C94}" type="presOf" srcId="{EBCEBBFA-5419-40CA-867A-56AFC311F681}" destId="{255D1053-2367-4194-8BD1-716125DA831F}" srcOrd="0" destOrd="0" presId="urn:microsoft.com/office/officeart/2005/8/layout/chevron2"/>
    <dgm:cxn modelId="{69C57847-CAE0-44B3-BF91-4CB3A5A28181}" srcId="{5D91AFA2-083A-4007-88D7-DA2FCE86B867}" destId="{09C29F56-6978-4AC8-9DBD-A6689F796A8C}" srcOrd="0" destOrd="0" parTransId="{F21F7455-297A-458E-BECC-28F2635A151A}" sibTransId="{7B865F06-3AB1-4869-91E7-499E84692503}"/>
    <dgm:cxn modelId="{92E90DFA-6E6F-42CD-931F-0D4AA1B3A89C}" srcId="{5D91AFA2-083A-4007-88D7-DA2FCE86B867}" destId="{4C22CEC7-8AC0-40AD-8F66-A2BF3057EF83}" srcOrd="3" destOrd="0" parTransId="{3360012D-7884-4E22-BEEA-C0D7CD0FF2F6}" sibTransId="{B2CD9C46-829C-4580-AA9E-CF6142AD20AF}"/>
    <dgm:cxn modelId="{F0B47E77-E814-4311-B138-A24255567468}" type="presOf" srcId="{FD2B9848-8C0A-43C0-8E56-8A7619E8E5ED}" destId="{6801ED90-2FCF-4B2F-8B3B-E54DF5310A20}" srcOrd="0" destOrd="0" presId="urn:microsoft.com/office/officeart/2005/8/layout/chevron2"/>
    <dgm:cxn modelId="{52F67A43-09B3-40A0-9DD2-B0333AA41CA3}" type="presOf" srcId="{AE68C654-31B6-4876-8F88-E9675E68EB72}" destId="{58FABA07-E991-4872-AA8C-06E18E1DB556}" srcOrd="0" destOrd="0" presId="urn:microsoft.com/office/officeart/2005/8/layout/chevron2"/>
    <dgm:cxn modelId="{3315A5C7-876D-4DBB-B316-4C87FDFDB192}" srcId="{EBCEBBFA-5419-40CA-867A-56AFC311F681}" destId="{38CD9FE2-947E-4E8B-9C03-4AF367087E34}" srcOrd="0" destOrd="0" parTransId="{E336DDA6-28E6-4D06-B6D7-3CA0EC8545A1}" sibTransId="{F4BC9B9D-24B6-462D-81EE-E934E10A2F03}"/>
    <dgm:cxn modelId="{B20CF03E-2117-45B6-80FB-D59EBE168C93}" type="presOf" srcId="{B36A35CF-024B-45E6-9906-66D465149989}" destId="{3799240C-6B68-4DAF-84B6-50DDC1F46AAE}" srcOrd="0" destOrd="0" presId="urn:microsoft.com/office/officeart/2005/8/layout/chevron2"/>
    <dgm:cxn modelId="{A72969DB-0B7B-47F2-9C8C-553E978E4342}" srcId="{5D91AFA2-083A-4007-88D7-DA2FCE86B867}" destId="{B36A35CF-024B-45E6-9906-66D465149989}" srcOrd="10" destOrd="0" parTransId="{55FA0442-AC7D-408D-ABA9-07DD580CA42A}" sibTransId="{595A367A-F7C2-441C-962A-224868AFB41C}"/>
    <dgm:cxn modelId="{7FDB1856-4CDB-48CA-9458-895BED1F3FF8}" type="presOf" srcId="{9FFCF612-ECCB-4920-8192-7AF6602DB938}" destId="{5DE3317F-69CA-44F8-9256-74F8D2D003AA}" srcOrd="0" destOrd="0" presId="urn:microsoft.com/office/officeart/2005/8/layout/chevron2"/>
    <dgm:cxn modelId="{27B75892-821D-406D-B68A-D08AD47FB0DC}" srcId="{6B786D27-B454-4C16-91DC-C18C715D41C4}" destId="{EB3DE65C-F431-44BC-A5CE-AB6FADCC225E}" srcOrd="0" destOrd="0" parTransId="{768C8495-DDD6-40B0-9847-8455CEF74C4C}" sibTransId="{B1D2DD71-26F2-42DD-8E86-9882D1AAF303}"/>
    <dgm:cxn modelId="{AC0945B8-BD51-490B-8C91-F7E797703070}" type="presOf" srcId="{84B4F2B2-BBE2-4EC3-B91D-8DD62D89B2B8}" destId="{668FF5CE-E77C-47D2-AA38-DC39C34D849E}" srcOrd="0" destOrd="0" presId="urn:microsoft.com/office/officeart/2005/8/layout/chevron2"/>
    <dgm:cxn modelId="{5ABBEAE8-F393-47E5-B5E4-CE4B16397131}" type="presOf" srcId="{5D91AFA2-083A-4007-88D7-DA2FCE86B867}" destId="{7E245E86-3EAB-4ACA-93E1-F8053EC45F30}" srcOrd="0" destOrd="0" presId="urn:microsoft.com/office/officeart/2005/8/layout/chevron2"/>
    <dgm:cxn modelId="{78716004-7F53-476F-A838-3E014AD07CBA}" type="presOf" srcId="{38CD9FE2-947E-4E8B-9C03-4AF367087E34}" destId="{7B3F62DC-3F0A-43EF-835D-9D79FB6A561F}" srcOrd="0" destOrd="0" presId="urn:microsoft.com/office/officeart/2005/8/layout/chevron2"/>
    <dgm:cxn modelId="{B5309D7B-CA1E-4DEE-A3B5-125FA37A4DC6}" type="presParOf" srcId="{7E245E86-3EAB-4ACA-93E1-F8053EC45F30}" destId="{168C77FA-9049-4B79-9CF2-E0356A055524}" srcOrd="0" destOrd="0" presId="urn:microsoft.com/office/officeart/2005/8/layout/chevron2"/>
    <dgm:cxn modelId="{81A080C2-879F-4AD9-8918-AB43CBB2AF92}" type="presParOf" srcId="{168C77FA-9049-4B79-9CF2-E0356A055524}" destId="{83B97684-DD4E-433D-B84C-10A7B07FDC24}" srcOrd="0" destOrd="0" presId="urn:microsoft.com/office/officeart/2005/8/layout/chevron2"/>
    <dgm:cxn modelId="{F2917A6E-3DD0-44FD-9453-6A55411DBF43}" type="presParOf" srcId="{168C77FA-9049-4B79-9CF2-E0356A055524}" destId="{75D31E97-5A2B-4015-9AFB-3839B9CB5945}" srcOrd="1" destOrd="0" presId="urn:microsoft.com/office/officeart/2005/8/layout/chevron2"/>
    <dgm:cxn modelId="{E92A2E61-E0A8-4FE0-9E28-05CF91C4B7B4}" type="presParOf" srcId="{7E245E86-3EAB-4ACA-93E1-F8053EC45F30}" destId="{09FA71F9-8DC3-4780-B9CA-85614E20365F}" srcOrd="1" destOrd="0" presId="urn:microsoft.com/office/officeart/2005/8/layout/chevron2"/>
    <dgm:cxn modelId="{217AC530-CD3D-487A-9AC1-C61D8FDC0B96}" type="presParOf" srcId="{7E245E86-3EAB-4ACA-93E1-F8053EC45F30}" destId="{0C7A0375-D608-4137-8E6C-F244F23C8E6D}" srcOrd="2" destOrd="0" presId="urn:microsoft.com/office/officeart/2005/8/layout/chevron2"/>
    <dgm:cxn modelId="{2479B0B1-080C-4C4C-B7C0-2D54D0A820C9}" type="presParOf" srcId="{0C7A0375-D608-4137-8E6C-F244F23C8E6D}" destId="{58FABA07-E991-4872-AA8C-06E18E1DB556}" srcOrd="0" destOrd="0" presId="urn:microsoft.com/office/officeart/2005/8/layout/chevron2"/>
    <dgm:cxn modelId="{8C220561-5B79-45A9-9B57-989F639B7431}" type="presParOf" srcId="{0C7A0375-D608-4137-8E6C-F244F23C8E6D}" destId="{EA9DD8E5-290A-4E7E-A7C0-F8ABA904A378}" srcOrd="1" destOrd="0" presId="urn:microsoft.com/office/officeart/2005/8/layout/chevron2"/>
    <dgm:cxn modelId="{7A70EF45-688E-462F-8C44-46E496F0BB7F}" type="presParOf" srcId="{7E245E86-3EAB-4ACA-93E1-F8053EC45F30}" destId="{8BF4630C-6807-443F-934B-F2EEEBE51704}" srcOrd="3" destOrd="0" presId="urn:microsoft.com/office/officeart/2005/8/layout/chevron2"/>
    <dgm:cxn modelId="{34D9751F-C3ED-4C8C-9C42-D943255791CA}" type="presParOf" srcId="{7E245E86-3EAB-4ACA-93E1-F8053EC45F30}" destId="{D7DB66A0-1576-4DCC-B7E6-4B62BD7A9964}" srcOrd="4" destOrd="0" presId="urn:microsoft.com/office/officeart/2005/8/layout/chevron2"/>
    <dgm:cxn modelId="{B7B0E469-FC15-4D3E-A435-203BA0847CD4}" type="presParOf" srcId="{D7DB66A0-1576-4DCC-B7E6-4B62BD7A9964}" destId="{255D1053-2367-4194-8BD1-716125DA831F}" srcOrd="0" destOrd="0" presId="urn:microsoft.com/office/officeart/2005/8/layout/chevron2"/>
    <dgm:cxn modelId="{F2B9DCFA-5E93-4306-9D77-4C73912DFA04}" type="presParOf" srcId="{D7DB66A0-1576-4DCC-B7E6-4B62BD7A9964}" destId="{7B3F62DC-3F0A-43EF-835D-9D79FB6A561F}" srcOrd="1" destOrd="0" presId="urn:microsoft.com/office/officeart/2005/8/layout/chevron2"/>
    <dgm:cxn modelId="{DDCD46A2-D5AB-455F-8587-A4A2673545F1}" type="presParOf" srcId="{7E245E86-3EAB-4ACA-93E1-F8053EC45F30}" destId="{3B5F1033-5812-4FEF-B71C-F9EF2ACD4916}" srcOrd="5" destOrd="0" presId="urn:microsoft.com/office/officeart/2005/8/layout/chevron2"/>
    <dgm:cxn modelId="{24EF32A0-9FC2-4406-B1A8-ED80EEE536ED}" type="presParOf" srcId="{7E245E86-3EAB-4ACA-93E1-F8053EC45F30}" destId="{5AC3BC19-0700-48E9-B7B6-A2D10A10F8F4}" srcOrd="6" destOrd="0" presId="urn:microsoft.com/office/officeart/2005/8/layout/chevron2"/>
    <dgm:cxn modelId="{29525241-8EC0-4876-9D9B-F4BF58DC1FC7}" type="presParOf" srcId="{5AC3BC19-0700-48E9-B7B6-A2D10A10F8F4}" destId="{9743D87F-CEFF-41C8-A435-B294263BCE4E}" srcOrd="0" destOrd="0" presId="urn:microsoft.com/office/officeart/2005/8/layout/chevron2"/>
    <dgm:cxn modelId="{27F3A6D6-0EF2-44FB-A33D-42E585B49B7F}" type="presParOf" srcId="{5AC3BC19-0700-48E9-B7B6-A2D10A10F8F4}" destId="{5DE3317F-69CA-44F8-9256-74F8D2D003AA}" srcOrd="1" destOrd="0" presId="urn:microsoft.com/office/officeart/2005/8/layout/chevron2"/>
    <dgm:cxn modelId="{541ED3D6-0D40-4F7D-B709-CC5A05D29DA7}" type="presParOf" srcId="{7E245E86-3EAB-4ACA-93E1-F8053EC45F30}" destId="{FFF34415-CE0D-46BC-A900-76519EB32899}" srcOrd="7" destOrd="0" presId="urn:microsoft.com/office/officeart/2005/8/layout/chevron2"/>
    <dgm:cxn modelId="{DD6EBD62-2658-4501-A8D5-1238F21538A5}" type="presParOf" srcId="{7E245E86-3EAB-4ACA-93E1-F8053EC45F30}" destId="{8B460FE4-5BCA-426C-A126-591D8D91E31A}" srcOrd="8" destOrd="0" presId="urn:microsoft.com/office/officeart/2005/8/layout/chevron2"/>
    <dgm:cxn modelId="{C7D3F085-88B1-4B36-90D5-D286DA347604}" type="presParOf" srcId="{8B460FE4-5BCA-426C-A126-591D8D91E31A}" destId="{668FF5CE-E77C-47D2-AA38-DC39C34D849E}" srcOrd="0" destOrd="0" presId="urn:microsoft.com/office/officeart/2005/8/layout/chevron2"/>
    <dgm:cxn modelId="{FBCE4D54-AEA8-4CFC-82C9-4A9D3B09AEEE}" type="presParOf" srcId="{8B460FE4-5BCA-426C-A126-591D8D91E31A}" destId="{B8867CB1-6A1D-4E6A-AB22-AF590C81CBFB}" srcOrd="1" destOrd="0" presId="urn:microsoft.com/office/officeart/2005/8/layout/chevron2"/>
    <dgm:cxn modelId="{4DA2D188-BCA3-48CF-BEAD-39490191B352}" type="presParOf" srcId="{7E245E86-3EAB-4ACA-93E1-F8053EC45F30}" destId="{0C13016F-B166-4532-84C8-25F253DD404C}" srcOrd="9" destOrd="0" presId="urn:microsoft.com/office/officeart/2005/8/layout/chevron2"/>
    <dgm:cxn modelId="{8B5864D6-90EF-4BB2-BF6B-CF9BEA049CE5}" type="presParOf" srcId="{7E245E86-3EAB-4ACA-93E1-F8053EC45F30}" destId="{2562F457-6D07-48DB-B8B3-84AD306E40C0}" srcOrd="10" destOrd="0" presId="urn:microsoft.com/office/officeart/2005/8/layout/chevron2"/>
    <dgm:cxn modelId="{680328D5-5B37-4CC6-88DA-3497A0E6BD08}" type="presParOf" srcId="{2562F457-6D07-48DB-B8B3-84AD306E40C0}" destId="{527BF1F3-8DF0-4630-BAE1-916FE7092311}" srcOrd="0" destOrd="0" presId="urn:microsoft.com/office/officeart/2005/8/layout/chevron2"/>
    <dgm:cxn modelId="{6FFE6B6E-5150-4888-9096-8E2EBD7587DB}" type="presParOf" srcId="{2562F457-6D07-48DB-B8B3-84AD306E40C0}" destId="{3536BB07-526B-4DE6-B016-10A3601524AD}" srcOrd="1" destOrd="0" presId="urn:microsoft.com/office/officeart/2005/8/layout/chevron2"/>
    <dgm:cxn modelId="{CDC64A9E-4F6B-4859-9F32-342A6D0E08F2}" type="presParOf" srcId="{7E245E86-3EAB-4ACA-93E1-F8053EC45F30}" destId="{B1398ABA-9F6D-4CE2-8B25-EB524C6708CB}" srcOrd="11" destOrd="0" presId="urn:microsoft.com/office/officeart/2005/8/layout/chevron2"/>
    <dgm:cxn modelId="{2DB06BBC-2749-4372-A5E8-1AB34305A962}" type="presParOf" srcId="{7E245E86-3EAB-4ACA-93E1-F8053EC45F30}" destId="{8857D6B7-5F32-44D4-9E37-693C3EDF76F1}" srcOrd="12" destOrd="0" presId="urn:microsoft.com/office/officeart/2005/8/layout/chevron2"/>
    <dgm:cxn modelId="{E5C65FC5-1590-4315-91A9-7749EB428713}" type="presParOf" srcId="{8857D6B7-5F32-44D4-9E37-693C3EDF76F1}" destId="{4FDC4F8D-804E-44AF-B5E4-EB2D43F58276}" srcOrd="0" destOrd="0" presId="urn:microsoft.com/office/officeart/2005/8/layout/chevron2"/>
    <dgm:cxn modelId="{45363BC4-DA8D-48C6-97A6-F81F965590AF}" type="presParOf" srcId="{8857D6B7-5F32-44D4-9E37-693C3EDF76F1}" destId="{0C299615-C55F-4582-9E98-866E50A3E594}" srcOrd="1" destOrd="0" presId="urn:microsoft.com/office/officeart/2005/8/layout/chevron2"/>
    <dgm:cxn modelId="{869A7D85-95CA-41A5-ACAE-D770F846A0A4}" type="presParOf" srcId="{7E245E86-3EAB-4ACA-93E1-F8053EC45F30}" destId="{083809DF-6445-4D7F-89F6-4AADD7652228}" srcOrd="13" destOrd="0" presId="urn:microsoft.com/office/officeart/2005/8/layout/chevron2"/>
    <dgm:cxn modelId="{88044535-B702-4B95-BBE4-2FD939215DFF}" type="presParOf" srcId="{7E245E86-3EAB-4ACA-93E1-F8053EC45F30}" destId="{9A79B4B3-AAA8-4CAA-A578-AF81C3D3CE52}" srcOrd="14" destOrd="0" presId="urn:microsoft.com/office/officeart/2005/8/layout/chevron2"/>
    <dgm:cxn modelId="{AEDF0E45-A7EC-4216-A6C8-FC1A9A54F7FA}" type="presParOf" srcId="{9A79B4B3-AAA8-4CAA-A578-AF81C3D3CE52}" destId="{B37092D5-0917-4ADA-AA58-9BA77B65F6D5}" srcOrd="0" destOrd="0" presId="urn:microsoft.com/office/officeart/2005/8/layout/chevron2"/>
    <dgm:cxn modelId="{9D941074-4008-478A-A937-5997576A6655}" type="presParOf" srcId="{9A79B4B3-AAA8-4CAA-A578-AF81C3D3CE52}" destId="{0D97C747-77B2-4223-940D-3E8DB6227EDC}" srcOrd="1" destOrd="0" presId="urn:microsoft.com/office/officeart/2005/8/layout/chevron2"/>
    <dgm:cxn modelId="{62BB3F05-C0C6-4C87-959F-27A37307969C}" type="presParOf" srcId="{7E245E86-3EAB-4ACA-93E1-F8053EC45F30}" destId="{731D150A-FE47-45C8-B1EA-18206ABC199E}" srcOrd="15" destOrd="0" presId="urn:microsoft.com/office/officeart/2005/8/layout/chevron2"/>
    <dgm:cxn modelId="{AE77842F-5EDE-4D03-9DFF-FD7B7B369A63}" type="presParOf" srcId="{7E245E86-3EAB-4ACA-93E1-F8053EC45F30}" destId="{0D4C2CA4-FA58-4186-A5DB-E80365DFD345}" srcOrd="16" destOrd="0" presId="urn:microsoft.com/office/officeart/2005/8/layout/chevron2"/>
    <dgm:cxn modelId="{56F1496E-B686-4DB3-86B3-500E200DC7D2}" type="presParOf" srcId="{0D4C2CA4-FA58-4186-A5DB-E80365DFD345}" destId="{1340D7C4-A2B3-472F-B282-B7A63D7DBB53}" srcOrd="0" destOrd="0" presId="urn:microsoft.com/office/officeart/2005/8/layout/chevron2"/>
    <dgm:cxn modelId="{D051DACB-CF29-49B6-AB9D-B655C44E3517}" type="presParOf" srcId="{0D4C2CA4-FA58-4186-A5DB-E80365DFD345}" destId="{6801ED90-2FCF-4B2F-8B3B-E54DF5310A20}" srcOrd="1" destOrd="0" presId="urn:microsoft.com/office/officeart/2005/8/layout/chevron2"/>
    <dgm:cxn modelId="{9776C6D7-9719-425B-A7E7-29031028D466}" type="presParOf" srcId="{7E245E86-3EAB-4ACA-93E1-F8053EC45F30}" destId="{521038CC-1EB0-43B8-B094-E1EF2A0B00C3}" srcOrd="17" destOrd="0" presId="urn:microsoft.com/office/officeart/2005/8/layout/chevron2"/>
    <dgm:cxn modelId="{D1FC3CF5-3B5E-422D-93F1-72DFF80F2CD2}" type="presParOf" srcId="{7E245E86-3EAB-4ACA-93E1-F8053EC45F30}" destId="{C1E221B0-55FB-4415-9549-2D37CA6E8F1D}" srcOrd="18" destOrd="0" presId="urn:microsoft.com/office/officeart/2005/8/layout/chevron2"/>
    <dgm:cxn modelId="{DA07A684-8009-4540-A30F-5718C2963FBB}" type="presParOf" srcId="{C1E221B0-55FB-4415-9549-2D37CA6E8F1D}" destId="{1B41FFC5-48AF-4562-97FD-E7803E91481E}" srcOrd="0" destOrd="0" presId="urn:microsoft.com/office/officeart/2005/8/layout/chevron2"/>
    <dgm:cxn modelId="{7364D7C9-3A1B-4501-8F38-8A403D87BC92}" type="presParOf" srcId="{C1E221B0-55FB-4415-9549-2D37CA6E8F1D}" destId="{9174E650-8A1F-4764-B813-49E7393786DF}" srcOrd="1" destOrd="0" presId="urn:microsoft.com/office/officeart/2005/8/layout/chevron2"/>
    <dgm:cxn modelId="{A0346468-FB21-47EF-B1EB-C181722DB225}" type="presParOf" srcId="{7E245E86-3EAB-4ACA-93E1-F8053EC45F30}" destId="{7A25D3E3-3067-4372-AE31-921A02851F69}" srcOrd="19" destOrd="0" presId="urn:microsoft.com/office/officeart/2005/8/layout/chevron2"/>
    <dgm:cxn modelId="{26EB9F0C-4710-448B-8A36-E63D005283C3}" type="presParOf" srcId="{7E245E86-3EAB-4ACA-93E1-F8053EC45F30}" destId="{582D8F81-F159-4574-9F96-4DB5772180D5}" srcOrd="20" destOrd="0" presId="urn:microsoft.com/office/officeart/2005/8/layout/chevron2"/>
    <dgm:cxn modelId="{5715CEF8-8F84-412B-A1A5-8C5C71DDD567}" type="presParOf" srcId="{582D8F81-F159-4574-9F96-4DB5772180D5}" destId="{3799240C-6B68-4DAF-84B6-50DDC1F46AAE}" srcOrd="0" destOrd="0" presId="urn:microsoft.com/office/officeart/2005/8/layout/chevron2"/>
    <dgm:cxn modelId="{2B020250-D66D-4C1D-A2CC-826F163737F8}" type="presParOf" srcId="{582D8F81-F159-4574-9F96-4DB5772180D5}" destId="{1AADDD28-7987-4ED7-AA3F-9AC9DD8CA6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176FDA-1A86-4C4B-85E1-954F01B9CE5C}">
      <dsp:nvSpPr>
        <dsp:cNvPr id="0" name=""/>
        <dsp:cNvSpPr/>
      </dsp:nvSpPr>
      <dsp:spPr>
        <a:xfrm rot="5400000">
          <a:off x="4495831" y="-2439832"/>
          <a:ext cx="426984" cy="541501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«Общие вопросы наук о Земле»</a:t>
          </a:r>
          <a:endParaRPr lang="ru-RU" sz="1800" kern="1200" dirty="0"/>
        </a:p>
      </dsp:txBody>
      <dsp:txXfrm rot="-5400000">
        <a:off x="2001817" y="75026"/>
        <a:ext cx="5394169" cy="385296"/>
      </dsp:txXfrm>
    </dsp:sp>
    <dsp:sp modelId="{3DA4E8D1-CEC2-4F23-B8E0-5914F1D1EAFD}">
      <dsp:nvSpPr>
        <dsp:cNvPr id="0" name=""/>
        <dsp:cNvSpPr/>
      </dsp:nvSpPr>
      <dsp:spPr>
        <a:xfrm>
          <a:off x="144009" y="808"/>
          <a:ext cx="1857807" cy="533731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Блок 1</a:t>
          </a:r>
          <a:endParaRPr lang="ru-RU" sz="1800" kern="1200" dirty="0"/>
        </a:p>
      </dsp:txBody>
      <dsp:txXfrm>
        <a:off x="170064" y="26863"/>
        <a:ext cx="1805697" cy="481621"/>
      </dsp:txXfrm>
    </dsp:sp>
    <dsp:sp modelId="{CEEE8601-5161-42A5-A509-1EE8F233B773}">
      <dsp:nvSpPr>
        <dsp:cNvPr id="0" name=""/>
        <dsp:cNvSpPr/>
      </dsp:nvSpPr>
      <dsp:spPr>
        <a:xfrm rot="5400000">
          <a:off x="4495831" y="-1879414"/>
          <a:ext cx="426984" cy="541501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«Физика атмосферы, океана и вод суши»</a:t>
          </a:r>
          <a:endParaRPr lang="ru-RU" sz="1800" kern="1200" dirty="0"/>
        </a:p>
      </dsp:txBody>
      <dsp:txXfrm rot="-5400000">
        <a:off x="2001817" y="635444"/>
        <a:ext cx="5394169" cy="385296"/>
      </dsp:txXfrm>
    </dsp:sp>
    <dsp:sp modelId="{E1DEE00A-58C0-4915-96F9-16FFDCBD9059}">
      <dsp:nvSpPr>
        <dsp:cNvPr id="0" name=""/>
        <dsp:cNvSpPr/>
      </dsp:nvSpPr>
      <dsp:spPr>
        <a:xfrm>
          <a:off x="144009" y="561226"/>
          <a:ext cx="1857807" cy="533731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Блок 2</a:t>
          </a:r>
          <a:endParaRPr lang="ru-RU" sz="1800" kern="1200" dirty="0"/>
        </a:p>
      </dsp:txBody>
      <dsp:txXfrm>
        <a:off x="170064" y="587281"/>
        <a:ext cx="1805697" cy="481621"/>
      </dsp:txXfrm>
    </dsp:sp>
    <dsp:sp modelId="{7B1904E1-7051-4254-A92C-8469CB80B8B8}">
      <dsp:nvSpPr>
        <dsp:cNvPr id="0" name=""/>
        <dsp:cNvSpPr/>
      </dsp:nvSpPr>
      <dsp:spPr>
        <a:xfrm rot="5400000">
          <a:off x="4495831" y="-1318996"/>
          <a:ext cx="426984" cy="541501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«Статистические и численные методы, используемые в гидрометеорологии»</a:t>
          </a:r>
          <a:endParaRPr lang="ru-RU" sz="1800" kern="1200" dirty="0"/>
        </a:p>
      </dsp:txBody>
      <dsp:txXfrm rot="-5400000">
        <a:off x="2001817" y="1195862"/>
        <a:ext cx="5394169" cy="385296"/>
      </dsp:txXfrm>
    </dsp:sp>
    <dsp:sp modelId="{AAE693E5-235F-41AA-A7EB-D865020364BD}">
      <dsp:nvSpPr>
        <dsp:cNvPr id="0" name=""/>
        <dsp:cNvSpPr/>
      </dsp:nvSpPr>
      <dsp:spPr>
        <a:xfrm>
          <a:off x="144009" y="1121644"/>
          <a:ext cx="1857807" cy="533731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Блок 3</a:t>
          </a:r>
          <a:endParaRPr lang="ru-RU" sz="1800" kern="1200" dirty="0"/>
        </a:p>
      </dsp:txBody>
      <dsp:txXfrm>
        <a:off x="170064" y="1147699"/>
        <a:ext cx="1805697" cy="4816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97684-DD4E-433D-B84C-10A7B07FDC24}">
      <dsp:nvSpPr>
        <dsp:cNvPr id="0" name=""/>
        <dsp:cNvSpPr/>
      </dsp:nvSpPr>
      <dsp:spPr>
        <a:xfrm rot="5400000">
          <a:off x="-123807" y="127484"/>
          <a:ext cx="825386" cy="577770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1" y="292561"/>
        <a:ext cx="577770" cy="247616"/>
      </dsp:txXfrm>
    </dsp:sp>
    <dsp:sp modelId="{75D31E97-5A2B-4015-9AFB-3839B9CB5945}">
      <dsp:nvSpPr>
        <dsp:cNvPr id="0" name=""/>
        <dsp:cNvSpPr/>
      </dsp:nvSpPr>
      <dsp:spPr>
        <a:xfrm rot="5400000">
          <a:off x="4269106" y="-3687659"/>
          <a:ext cx="536501" cy="79191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нормативная и методическая литература, регламентирующая  инженерно-гидрометеорологические изыскания (ИГМИ)</a:t>
          </a:r>
          <a:endParaRPr lang="ru-RU" sz="1800" kern="1200" dirty="0"/>
        </a:p>
      </dsp:txBody>
      <dsp:txXfrm rot="-5400000">
        <a:off x="577770" y="29867"/>
        <a:ext cx="7892983" cy="484121"/>
      </dsp:txXfrm>
    </dsp:sp>
    <dsp:sp modelId="{58FABA07-E991-4872-AA8C-06E18E1DB556}">
      <dsp:nvSpPr>
        <dsp:cNvPr id="0" name=""/>
        <dsp:cNvSpPr/>
      </dsp:nvSpPr>
      <dsp:spPr>
        <a:xfrm rot="5400000">
          <a:off x="-123807" y="853836"/>
          <a:ext cx="825386" cy="577770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8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1" y="1018913"/>
        <a:ext cx="577770" cy="247616"/>
      </dsp:txXfrm>
    </dsp:sp>
    <dsp:sp modelId="{EA9DD8E5-290A-4E7E-A7C0-F8ABA904A378}">
      <dsp:nvSpPr>
        <dsp:cNvPr id="0" name=""/>
        <dsp:cNvSpPr/>
      </dsp:nvSpPr>
      <dsp:spPr>
        <a:xfrm rot="5400000">
          <a:off x="4269106" y="-2961308"/>
          <a:ext cx="536501" cy="79191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виды и задачи инженерных изысканий</a:t>
          </a:r>
          <a:r>
            <a:rPr lang="ru-RU" sz="1500" i="1" kern="1200" dirty="0" smtClean="0"/>
            <a:t> </a:t>
          </a:r>
          <a:endParaRPr lang="ru-RU" sz="1500" kern="1200" dirty="0"/>
        </a:p>
      </dsp:txBody>
      <dsp:txXfrm rot="-5400000">
        <a:off x="577770" y="756218"/>
        <a:ext cx="7892983" cy="484121"/>
      </dsp:txXfrm>
    </dsp:sp>
    <dsp:sp modelId="{255D1053-2367-4194-8BD1-716125DA831F}">
      <dsp:nvSpPr>
        <dsp:cNvPr id="0" name=""/>
        <dsp:cNvSpPr/>
      </dsp:nvSpPr>
      <dsp:spPr>
        <a:xfrm rot="5400000">
          <a:off x="-123807" y="1580187"/>
          <a:ext cx="825386" cy="577770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16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1" y="1745264"/>
        <a:ext cx="577770" cy="247616"/>
      </dsp:txXfrm>
    </dsp:sp>
    <dsp:sp modelId="{7B3F62DC-3F0A-43EF-835D-9D79FB6A561F}">
      <dsp:nvSpPr>
        <dsp:cNvPr id="0" name=""/>
        <dsp:cNvSpPr/>
      </dsp:nvSpPr>
      <dsp:spPr>
        <a:xfrm rot="5400000">
          <a:off x="4269106" y="-2234956"/>
          <a:ext cx="536501" cy="79191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подготовка технического задания, программы работ и сметной документации по ИГМИ</a:t>
          </a:r>
          <a:endParaRPr lang="ru-RU" sz="1500" kern="1200" dirty="0"/>
        </a:p>
      </dsp:txBody>
      <dsp:txXfrm rot="-5400000">
        <a:off x="577770" y="1482570"/>
        <a:ext cx="7892983" cy="484121"/>
      </dsp:txXfrm>
    </dsp:sp>
    <dsp:sp modelId="{9743D87F-CEFF-41C8-A435-B294263BCE4E}">
      <dsp:nvSpPr>
        <dsp:cNvPr id="0" name=""/>
        <dsp:cNvSpPr/>
      </dsp:nvSpPr>
      <dsp:spPr>
        <a:xfrm rot="5400000">
          <a:off x="-123807" y="2306538"/>
          <a:ext cx="825386" cy="577770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24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1" y="2471615"/>
        <a:ext cx="577770" cy="247616"/>
      </dsp:txXfrm>
    </dsp:sp>
    <dsp:sp modelId="{5DE3317F-69CA-44F8-9256-74F8D2D003AA}">
      <dsp:nvSpPr>
        <dsp:cNvPr id="0" name=""/>
        <dsp:cNvSpPr/>
      </dsp:nvSpPr>
      <dsp:spPr>
        <a:xfrm rot="5400000">
          <a:off x="4269106" y="-1508605"/>
          <a:ext cx="536501" cy="79191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планирование состава и объемов полевых, лабораторных и камеральных работ по ИГМИ</a:t>
          </a:r>
          <a:endParaRPr lang="ru-RU" sz="1800" kern="1200" dirty="0"/>
        </a:p>
      </dsp:txBody>
      <dsp:txXfrm rot="-5400000">
        <a:off x="577770" y="2208921"/>
        <a:ext cx="7892983" cy="484121"/>
      </dsp:txXfrm>
    </dsp:sp>
    <dsp:sp modelId="{668FF5CE-E77C-47D2-AA38-DC39C34D849E}">
      <dsp:nvSpPr>
        <dsp:cNvPr id="0" name=""/>
        <dsp:cNvSpPr/>
      </dsp:nvSpPr>
      <dsp:spPr>
        <a:xfrm rot="5400000">
          <a:off x="-123807" y="3032889"/>
          <a:ext cx="825386" cy="577770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32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1" y="3197966"/>
        <a:ext cx="577770" cy="247616"/>
      </dsp:txXfrm>
    </dsp:sp>
    <dsp:sp modelId="{B8867CB1-6A1D-4E6A-AB22-AF590C81CBFB}">
      <dsp:nvSpPr>
        <dsp:cNvPr id="0" name=""/>
        <dsp:cNvSpPr/>
      </dsp:nvSpPr>
      <dsp:spPr>
        <a:xfrm rot="5400000">
          <a:off x="4269106" y="-782254"/>
          <a:ext cx="536501" cy="79191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состав и структура отчета по ИГМИ</a:t>
          </a:r>
          <a:endParaRPr lang="ru-RU" sz="1800" kern="1200" dirty="0"/>
        </a:p>
      </dsp:txBody>
      <dsp:txXfrm rot="-5400000">
        <a:off x="577770" y="2935272"/>
        <a:ext cx="7892983" cy="484121"/>
      </dsp:txXfrm>
    </dsp:sp>
    <dsp:sp modelId="{7FBAFE63-4878-45B6-B5EE-FECBB39FCA16}">
      <dsp:nvSpPr>
        <dsp:cNvPr id="0" name=""/>
        <dsp:cNvSpPr/>
      </dsp:nvSpPr>
      <dsp:spPr>
        <a:xfrm rot="5400000">
          <a:off x="-123807" y="3759240"/>
          <a:ext cx="825386" cy="577770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1" y="3924317"/>
        <a:ext cx="577770" cy="247616"/>
      </dsp:txXfrm>
    </dsp:sp>
    <dsp:sp modelId="{454F2E53-2A97-4188-81F4-B55D7ED1F023}">
      <dsp:nvSpPr>
        <dsp:cNvPr id="0" name=""/>
        <dsp:cNvSpPr/>
      </dsp:nvSpPr>
      <dsp:spPr>
        <a:xfrm rot="5400000">
          <a:off x="4269106" y="-55903"/>
          <a:ext cx="536501" cy="79191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запросы, согласования и экспертиза технического отчета по ИГМИ</a:t>
          </a:r>
          <a:endParaRPr lang="ru-RU" sz="1800" kern="1200" dirty="0"/>
        </a:p>
      </dsp:txBody>
      <dsp:txXfrm rot="-5400000">
        <a:off x="577770" y="3661623"/>
        <a:ext cx="7892983" cy="4841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97684-DD4E-433D-B84C-10A7B07FDC24}">
      <dsp:nvSpPr>
        <dsp:cNvPr id="0" name=""/>
        <dsp:cNvSpPr/>
      </dsp:nvSpPr>
      <dsp:spPr>
        <a:xfrm rot="5400000">
          <a:off x="-91078" y="106940"/>
          <a:ext cx="607190" cy="425033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 rot="-5400000">
        <a:off x="1" y="228379"/>
        <a:ext cx="425033" cy="182157"/>
      </dsp:txXfrm>
    </dsp:sp>
    <dsp:sp modelId="{75D31E97-5A2B-4015-9AFB-3839B9CB5945}">
      <dsp:nvSpPr>
        <dsp:cNvPr id="0" name=""/>
        <dsp:cNvSpPr/>
      </dsp:nvSpPr>
      <dsp:spPr>
        <a:xfrm rot="5400000">
          <a:off x="4263651" y="-3822756"/>
          <a:ext cx="394674" cy="80719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расчет русловых деформаций</a:t>
          </a:r>
          <a:endParaRPr lang="ru-RU" sz="1800" kern="1200" dirty="0"/>
        </a:p>
      </dsp:txBody>
      <dsp:txXfrm rot="-5400000">
        <a:off x="425033" y="35128"/>
        <a:ext cx="8052644" cy="356142"/>
      </dsp:txXfrm>
    </dsp:sp>
    <dsp:sp modelId="{58FABA07-E991-4872-AA8C-06E18E1DB556}">
      <dsp:nvSpPr>
        <dsp:cNvPr id="0" name=""/>
        <dsp:cNvSpPr/>
      </dsp:nvSpPr>
      <dsp:spPr>
        <a:xfrm rot="5400000">
          <a:off x="-91078" y="658276"/>
          <a:ext cx="607190" cy="425033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4444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4444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 rot="-5400000">
        <a:off x="1" y="779715"/>
        <a:ext cx="425033" cy="182157"/>
      </dsp:txXfrm>
    </dsp:sp>
    <dsp:sp modelId="{EA9DD8E5-290A-4E7E-A7C0-F8ABA904A378}">
      <dsp:nvSpPr>
        <dsp:cNvPr id="0" name=""/>
        <dsp:cNvSpPr/>
      </dsp:nvSpPr>
      <dsp:spPr>
        <a:xfrm rot="5400000">
          <a:off x="4263651" y="-3271420"/>
          <a:ext cx="394674" cy="80719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4444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расчет </a:t>
          </a:r>
          <a:r>
            <a:rPr lang="ru-RU" sz="1800" kern="1200" dirty="0" err="1" smtClean="0"/>
            <a:t>заторно-зажорных</a:t>
          </a:r>
          <a:r>
            <a:rPr lang="ru-RU" sz="1800" kern="1200" dirty="0" smtClean="0"/>
            <a:t> явлений</a:t>
          </a:r>
          <a:endParaRPr lang="ru-RU" sz="1500" kern="1200" dirty="0"/>
        </a:p>
      </dsp:txBody>
      <dsp:txXfrm rot="-5400000">
        <a:off x="425033" y="586464"/>
        <a:ext cx="8052644" cy="356142"/>
      </dsp:txXfrm>
    </dsp:sp>
    <dsp:sp modelId="{255D1053-2367-4194-8BD1-716125DA831F}">
      <dsp:nvSpPr>
        <dsp:cNvPr id="0" name=""/>
        <dsp:cNvSpPr/>
      </dsp:nvSpPr>
      <dsp:spPr>
        <a:xfrm rot="5400000">
          <a:off x="-91078" y="1209612"/>
          <a:ext cx="607190" cy="425033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8889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8889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 rot="-5400000">
        <a:off x="1" y="1331051"/>
        <a:ext cx="425033" cy="182157"/>
      </dsp:txXfrm>
    </dsp:sp>
    <dsp:sp modelId="{7B3F62DC-3F0A-43EF-835D-9D79FB6A561F}">
      <dsp:nvSpPr>
        <dsp:cNvPr id="0" name=""/>
        <dsp:cNvSpPr/>
      </dsp:nvSpPr>
      <dsp:spPr>
        <a:xfrm rot="5400000">
          <a:off x="4263651" y="-2720083"/>
          <a:ext cx="394674" cy="80719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8889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расчет подпорных уровней воды на устьевых участках рек</a:t>
          </a:r>
          <a:endParaRPr lang="ru-RU" sz="1500" kern="1200" dirty="0"/>
        </a:p>
      </dsp:txBody>
      <dsp:txXfrm rot="-5400000">
        <a:off x="425033" y="1137801"/>
        <a:ext cx="8052644" cy="356142"/>
      </dsp:txXfrm>
    </dsp:sp>
    <dsp:sp modelId="{9743D87F-CEFF-41C8-A435-B294263BCE4E}">
      <dsp:nvSpPr>
        <dsp:cNvPr id="0" name=""/>
        <dsp:cNvSpPr/>
      </dsp:nvSpPr>
      <dsp:spPr>
        <a:xfrm rot="5400000">
          <a:off x="-91078" y="1863505"/>
          <a:ext cx="607190" cy="425033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 rot="-5400000">
        <a:off x="1" y="1984944"/>
        <a:ext cx="425033" cy="182157"/>
      </dsp:txXfrm>
    </dsp:sp>
    <dsp:sp modelId="{5DE3317F-69CA-44F8-9256-74F8D2D003AA}">
      <dsp:nvSpPr>
        <dsp:cNvPr id="0" name=""/>
        <dsp:cNvSpPr/>
      </dsp:nvSpPr>
      <dsp:spPr>
        <a:xfrm rot="5400000">
          <a:off x="4161095" y="-2066191"/>
          <a:ext cx="599786" cy="80719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расчет расходов и уровней воды при отсутствии данных наблюдений в створе проектирования</a:t>
          </a:r>
          <a:endParaRPr lang="ru-RU" sz="1800" kern="1200" dirty="0"/>
        </a:p>
      </dsp:txBody>
      <dsp:txXfrm rot="-5400000">
        <a:off x="425034" y="1699149"/>
        <a:ext cx="8042631" cy="541228"/>
      </dsp:txXfrm>
    </dsp:sp>
    <dsp:sp modelId="{668FF5CE-E77C-47D2-AA38-DC39C34D849E}">
      <dsp:nvSpPr>
        <dsp:cNvPr id="0" name=""/>
        <dsp:cNvSpPr/>
      </dsp:nvSpPr>
      <dsp:spPr>
        <a:xfrm rot="5400000">
          <a:off x="-91078" y="2534700"/>
          <a:ext cx="607190" cy="425033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17778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17778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 rot="-5400000">
        <a:off x="1" y="2656139"/>
        <a:ext cx="425033" cy="182157"/>
      </dsp:txXfrm>
    </dsp:sp>
    <dsp:sp modelId="{B8867CB1-6A1D-4E6A-AB22-AF590C81CBFB}">
      <dsp:nvSpPr>
        <dsp:cNvPr id="0" name=""/>
        <dsp:cNvSpPr/>
      </dsp:nvSpPr>
      <dsp:spPr>
        <a:xfrm rot="5400000">
          <a:off x="4143793" y="-1394996"/>
          <a:ext cx="634391" cy="80719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17778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расчет гидрологических характеристик с учетом климатических и антропогенных изменений</a:t>
          </a:r>
          <a:endParaRPr lang="ru-RU" sz="1800" kern="1200" dirty="0"/>
        </a:p>
      </dsp:txBody>
      <dsp:txXfrm rot="-5400000">
        <a:off x="425034" y="2354731"/>
        <a:ext cx="8040942" cy="572455"/>
      </dsp:txXfrm>
    </dsp:sp>
    <dsp:sp modelId="{9E644E27-0DF2-4453-A550-54E891E842C2}">
      <dsp:nvSpPr>
        <dsp:cNvPr id="0" name=""/>
        <dsp:cNvSpPr/>
      </dsp:nvSpPr>
      <dsp:spPr>
        <a:xfrm rot="5400000">
          <a:off x="-91078" y="3086036"/>
          <a:ext cx="607190" cy="425033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22222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2222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 rot="-5400000">
        <a:off x="1" y="3207475"/>
        <a:ext cx="425033" cy="182157"/>
      </dsp:txXfrm>
    </dsp:sp>
    <dsp:sp modelId="{00039746-01EB-4219-B840-4C3071407417}">
      <dsp:nvSpPr>
        <dsp:cNvPr id="0" name=""/>
        <dsp:cNvSpPr/>
      </dsp:nvSpPr>
      <dsp:spPr>
        <a:xfrm rot="5400000">
          <a:off x="4263651" y="-843660"/>
          <a:ext cx="394674" cy="80719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2222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расчет расходов воды при прорыве некапитальных плотин</a:t>
          </a:r>
          <a:endParaRPr lang="ru-RU" sz="1800" kern="1200" dirty="0"/>
        </a:p>
      </dsp:txBody>
      <dsp:txXfrm rot="-5400000">
        <a:off x="425033" y="3014224"/>
        <a:ext cx="8052644" cy="356142"/>
      </dsp:txXfrm>
    </dsp:sp>
    <dsp:sp modelId="{B7F2845E-6AB8-486A-9564-38A3566832B5}">
      <dsp:nvSpPr>
        <dsp:cNvPr id="0" name=""/>
        <dsp:cNvSpPr/>
      </dsp:nvSpPr>
      <dsp:spPr>
        <a:xfrm rot="5400000">
          <a:off x="-91078" y="3637373"/>
          <a:ext cx="607190" cy="425033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 rot="-5400000">
        <a:off x="1" y="3758812"/>
        <a:ext cx="425033" cy="182157"/>
      </dsp:txXfrm>
    </dsp:sp>
    <dsp:sp modelId="{94A30FEC-52BC-4071-B0A9-05057AAD7DE4}">
      <dsp:nvSpPr>
        <dsp:cNvPr id="0" name=""/>
        <dsp:cNvSpPr/>
      </dsp:nvSpPr>
      <dsp:spPr>
        <a:xfrm rot="5400000">
          <a:off x="4263651" y="-292323"/>
          <a:ext cx="394674" cy="80719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определение границ </a:t>
          </a:r>
          <a:r>
            <a:rPr lang="ru-RU" sz="1800" kern="1200" dirty="0" err="1" smtClean="0"/>
            <a:t>водоохранных</a:t>
          </a:r>
          <a:r>
            <a:rPr lang="ru-RU" sz="1800" kern="1200" dirty="0" smtClean="0"/>
            <a:t> зон и прибрежных защитных полос  </a:t>
          </a:r>
          <a:endParaRPr lang="ru-RU" sz="1800" kern="1200" dirty="0"/>
        </a:p>
      </dsp:txBody>
      <dsp:txXfrm rot="-5400000">
        <a:off x="425033" y="3565561"/>
        <a:ext cx="8052644" cy="356142"/>
      </dsp:txXfrm>
    </dsp:sp>
    <dsp:sp modelId="{8E51375E-0CEB-41AB-9682-C1E9A7BEDF99}">
      <dsp:nvSpPr>
        <dsp:cNvPr id="0" name=""/>
        <dsp:cNvSpPr/>
      </dsp:nvSpPr>
      <dsp:spPr>
        <a:xfrm rot="5400000">
          <a:off x="-91078" y="4188709"/>
          <a:ext cx="607190" cy="425033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31111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31111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 rot="-5400000">
        <a:off x="1" y="4310148"/>
        <a:ext cx="425033" cy="182157"/>
      </dsp:txXfrm>
    </dsp:sp>
    <dsp:sp modelId="{C379849B-F2BF-4B6C-AC46-A4DE191B8F4E}">
      <dsp:nvSpPr>
        <dsp:cNvPr id="0" name=""/>
        <dsp:cNvSpPr/>
      </dsp:nvSpPr>
      <dsp:spPr>
        <a:xfrm rot="5400000">
          <a:off x="4263651" y="259012"/>
          <a:ext cx="394674" cy="80719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31111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расчет нестандартных гидрологических характеристик</a:t>
          </a:r>
          <a:endParaRPr lang="ru-RU" sz="1800" kern="1200" dirty="0"/>
        </a:p>
      </dsp:txBody>
      <dsp:txXfrm rot="-5400000">
        <a:off x="425033" y="4116896"/>
        <a:ext cx="8052644" cy="356142"/>
      </dsp:txXfrm>
    </dsp:sp>
    <dsp:sp modelId="{A076B32F-1762-4A77-843A-CAD1310655EF}">
      <dsp:nvSpPr>
        <dsp:cNvPr id="0" name=""/>
        <dsp:cNvSpPr/>
      </dsp:nvSpPr>
      <dsp:spPr>
        <a:xfrm rot="5400000">
          <a:off x="-91078" y="4740045"/>
          <a:ext cx="607190" cy="425033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35556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35556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 rot="-5400000">
        <a:off x="1" y="4861484"/>
        <a:ext cx="425033" cy="182157"/>
      </dsp:txXfrm>
    </dsp:sp>
    <dsp:sp modelId="{75BBFFAE-2916-4AF5-A7FD-CEEF34F5E6D2}">
      <dsp:nvSpPr>
        <dsp:cNvPr id="0" name=""/>
        <dsp:cNvSpPr/>
      </dsp:nvSpPr>
      <dsp:spPr>
        <a:xfrm rot="5400000">
          <a:off x="4263651" y="810349"/>
          <a:ext cx="394674" cy="80719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35556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оценка опасных гидрометеорологических явлений</a:t>
          </a:r>
          <a:endParaRPr lang="ru-RU" sz="1800" kern="1200" dirty="0"/>
        </a:p>
      </dsp:txBody>
      <dsp:txXfrm rot="-5400000">
        <a:off x="425033" y="4668233"/>
        <a:ext cx="8052644" cy="356142"/>
      </dsp:txXfrm>
    </dsp:sp>
    <dsp:sp modelId="{DCEE22FA-E437-4EE8-AAEB-255EA860B6AC}">
      <dsp:nvSpPr>
        <dsp:cNvPr id="0" name=""/>
        <dsp:cNvSpPr/>
      </dsp:nvSpPr>
      <dsp:spPr>
        <a:xfrm rot="5400000">
          <a:off x="-91078" y="5291382"/>
          <a:ext cx="607190" cy="425033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 rot="-5400000">
        <a:off x="1" y="5412821"/>
        <a:ext cx="425033" cy="182157"/>
      </dsp:txXfrm>
    </dsp:sp>
    <dsp:sp modelId="{D9232B9F-6282-4A53-941C-C578557D9084}">
      <dsp:nvSpPr>
        <dsp:cNvPr id="0" name=""/>
        <dsp:cNvSpPr/>
      </dsp:nvSpPr>
      <dsp:spPr>
        <a:xfrm rot="5400000">
          <a:off x="4263651" y="1361685"/>
          <a:ext cx="394674" cy="80719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составление климатической характеристики района изысканий</a:t>
          </a:r>
          <a:endParaRPr lang="ru-RU" sz="1800" kern="1200" dirty="0"/>
        </a:p>
      </dsp:txBody>
      <dsp:txXfrm rot="-5400000">
        <a:off x="425033" y="5219569"/>
        <a:ext cx="8052644" cy="3561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97684-DD4E-433D-B84C-10A7B07FDC24}">
      <dsp:nvSpPr>
        <dsp:cNvPr id="0" name=""/>
        <dsp:cNvSpPr/>
      </dsp:nvSpPr>
      <dsp:spPr>
        <a:xfrm rot="5400000">
          <a:off x="-114024" y="115670"/>
          <a:ext cx="760162" cy="532113"/>
        </a:xfrm>
        <a:prstGeom prst="chevron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1" y="267703"/>
        <a:ext cx="532113" cy="228049"/>
      </dsp:txXfrm>
    </dsp:sp>
    <dsp:sp modelId="{75D31E97-5A2B-4015-9AFB-3839B9CB5945}">
      <dsp:nvSpPr>
        <dsp:cNvPr id="0" name=""/>
        <dsp:cNvSpPr/>
      </dsp:nvSpPr>
      <dsp:spPr>
        <a:xfrm rot="5400000">
          <a:off x="4267476" y="-3733715"/>
          <a:ext cx="494105" cy="79648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Геоинформационные системы в гидрометеорологии</a:t>
          </a:r>
          <a:endParaRPr lang="ru-RU" sz="1800" kern="1200" dirty="0"/>
        </a:p>
      </dsp:txBody>
      <dsp:txXfrm rot="-5400000">
        <a:off x="532114" y="25767"/>
        <a:ext cx="7940710" cy="445865"/>
      </dsp:txXfrm>
    </dsp:sp>
    <dsp:sp modelId="{58FABA07-E991-4872-AA8C-06E18E1DB556}">
      <dsp:nvSpPr>
        <dsp:cNvPr id="0" name=""/>
        <dsp:cNvSpPr/>
      </dsp:nvSpPr>
      <dsp:spPr>
        <a:xfrm rot="5400000">
          <a:off x="-114024" y="752898"/>
          <a:ext cx="760162" cy="532113"/>
        </a:xfrm>
        <a:prstGeom prst="chevron">
          <a:avLst/>
        </a:prstGeom>
        <a:solidFill>
          <a:schemeClr val="accent3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1" y="904931"/>
        <a:ext cx="532113" cy="228049"/>
      </dsp:txXfrm>
    </dsp:sp>
    <dsp:sp modelId="{EA9DD8E5-290A-4E7E-A7C0-F8ABA904A378}">
      <dsp:nvSpPr>
        <dsp:cNvPr id="0" name=""/>
        <dsp:cNvSpPr/>
      </dsp:nvSpPr>
      <dsp:spPr>
        <a:xfrm rot="5400000">
          <a:off x="4327020" y="-3096487"/>
          <a:ext cx="375016" cy="79648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Многомерный статистический анализ</a:t>
          </a:r>
          <a:endParaRPr lang="ru-RU" sz="1500" kern="1200" dirty="0"/>
        </a:p>
      </dsp:txBody>
      <dsp:txXfrm rot="-5400000">
        <a:off x="532114" y="716726"/>
        <a:ext cx="7946523" cy="338402"/>
      </dsp:txXfrm>
    </dsp:sp>
    <dsp:sp modelId="{255D1053-2367-4194-8BD1-716125DA831F}">
      <dsp:nvSpPr>
        <dsp:cNvPr id="0" name=""/>
        <dsp:cNvSpPr/>
      </dsp:nvSpPr>
      <dsp:spPr>
        <a:xfrm rot="5400000">
          <a:off x="-114024" y="1390127"/>
          <a:ext cx="760162" cy="532113"/>
        </a:xfrm>
        <a:prstGeom prst="chevron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1" y="1542160"/>
        <a:ext cx="532113" cy="228049"/>
      </dsp:txXfrm>
    </dsp:sp>
    <dsp:sp modelId="{7B3F62DC-3F0A-43EF-835D-9D79FB6A561F}">
      <dsp:nvSpPr>
        <dsp:cNvPr id="0" name=""/>
        <dsp:cNvSpPr/>
      </dsp:nvSpPr>
      <dsp:spPr>
        <a:xfrm rot="5400000">
          <a:off x="4267476" y="-2459259"/>
          <a:ext cx="494105" cy="79648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Дистанционные методы исследования природной среды</a:t>
          </a:r>
          <a:endParaRPr lang="ru-RU" sz="1500" kern="1200" dirty="0"/>
        </a:p>
      </dsp:txBody>
      <dsp:txXfrm rot="-5400000">
        <a:off x="532114" y="1300223"/>
        <a:ext cx="7940710" cy="445865"/>
      </dsp:txXfrm>
    </dsp:sp>
    <dsp:sp modelId="{9743D87F-CEFF-41C8-A435-B294263BCE4E}">
      <dsp:nvSpPr>
        <dsp:cNvPr id="0" name=""/>
        <dsp:cNvSpPr/>
      </dsp:nvSpPr>
      <dsp:spPr>
        <a:xfrm rot="5400000">
          <a:off x="-114024" y="2027355"/>
          <a:ext cx="760162" cy="532113"/>
        </a:xfrm>
        <a:prstGeom prst="chevron">
          <a:avLst/>
        </a:prstGeom>
        <a:solidFill>
          <a:schemeClr val="accent3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1" y="2179388"/>
        <a:ext cx="532113" cy="228049"/>
      </dsp:txXfrm>
    </dsp:sp>
    <dsp:sp modelId="{5DE3317F-69CA-44F8-9256-74F8D2D003AA}">
      <dsp:nvSpPr>
        <dsp:cNvPr id="0" name=""/>
        <dsp:cNvSpPr/>
      </dsp:nvSpPr>
      <dsp:spPr>
        <a:xfrm rot="5400000">
          <a:off x="4267476" y="-1822031"/>
          <a:ext cx="494105" cy="79648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Моделирование природных процессов</a:t>
          </a:r>
          <a:endParaRPr lang="ru-RU" sz="1800" kern="1200" dirty="0"/>
        </a:p>
      </dsp:txBody>
      <dsp:txXfrm rot="-5400000">
        <a:off x="532114" y="1937451"/>
        <a:ext cx="7940710" cy="445865"/>
      </dsp:txXfrm>
    </dsp:sp>
    <dsp:sp modelId="{668FF5CE-E77C-47D2-AA38-DC39C34D849E}">
      <dsp:nvSpPr>
        <dsp:cNvPr id="0" name=""/>
        <dsp:cNvSpPr/>
      </dsp:nvSpPr>
      <dsp:spPr>
        <a:xfrm rot="5400000">
          <a:off x="-114024" y="2664583"/>
          <a:ext cx="760162" cy="532113"/>
        </a:xfrm>
        <a:prstGeom prst="chevron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1" y="2816616"/>
        <a:ext cx="532113" cy="228049"/>
      </dsp:txXfrm>
    </dsp:sp>
    <dsp:sp modelId="{B8867CB1-6A1D-4E6A-AB22-AF590C81CBFB}">
      <dsp:nvSpPr>
        <dsp:cNvPr id="0" name=""/>
        <dsp:cNvSpPr/>
      </dsp:nvSpPr>
      <dsp:spPr>
        <a:xfrm rot="5400000">
          <a:off x="4295007" y="-1184803"/>
          <a:ext cx="439042" cy="79648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Базы гидрометеорологических данных и др.</a:t>
          </a:r>
          <a:endParaRPr lang="ru-RU" sz="1800" kern="1200" dirty="0"/>
        </a:p>
      </dsp:txBody>
      <dsp:txXfrm rot="-5400000">
        <a:off x="532113" y="2599523"/>
        <a:ext cx="7943398" cy="3961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97684-DD4E-433D-B84C-10A7B07FDC24}">
      <dsp:nvSpPr>
        <dsp:cNvPr id="0" name=""/>
        <dsp:cNvSpPr/>
      </dsp:nvSpPr>
      <dsp:spPr>
        <a:xfrm rot="5400000">
          <a:off x="-75091" y="75436"/>
          <a:ext cx="500610" cy="350427"/>
        </a:xfrm>
        <a:prstGeom prst="chevron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-5400000">
        <a:off x="1" y="175559"/>
        <a:ext cx="350427" cy="150183"/>
      </dsp:txXfrm>
    </dsp:sp>
    <dsp:sp modelId="{75D31E97-5A2B-4015-9AFB-3839B9CB5945}">
      <dsp:nvSpPr>
        <dsp:cNvPr id="0" name=""/>
        <dsp:cNvSpPr/>
      </dsp:nvSpPr>
      <dsp:spPr>
        <a:xfrm rot="5400000">
          <a:off x="4224983" y="-3874211"/>
          <a:ext cx="325396" cy="80745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Учет руслового процесса при проведении ИГМИ</a:t>
          </a:r>
          <a:endParaRPr lang="ru-RU" sz="1600" kern="1200" dirty="0"/>
        </a:p>
      </dsp:txBody>
      <dsp:txXfrm rot="-5400000">
        <a:off x="350428" y="16230"/>
        <a:ext cx="8058623" cy="293626"/>
      </dsp:txXfrm>
    </dsp:sp>
    <dsp:sp modelId="{58FABA07-E991-4872-AA8C-06E18E1DB556}">
      <dsp:nvSpPr>
        <dsp:cNvPr id="0" name=""/>
        <dsp:cNvSpPr/>
      </dsp:nvSpPr>
      <dsp:spPr>
        <a:xfrm rot="5400000">
          <a:off x="-75091" y="536565"/>
          <a:ext cx="500610" cy="350427"/>
        </a:xfrm>
        <a:prstGeom prst="chevron">
          <a:avLst/>
        </a:prstGeom>
        <a:solidFill>
          <a:schemeClr val="accent3">
            <a:alpha val="90000"/>
            <a:hueOff val="0"/>
            <a:satOff val="0"/>
            <a:lumOff val="0"/>
            <a:alphaOff val="-500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-5400000">
        <a:off x="1" y="636688"/>
        <a:ext cx="350427" cy="150183"/>
      </dsp:txXfrm>
    </dsp:sp>
    <dsp:sp modelId="{EA9DD8E5-290A-4E7E-A7C0-F8ABA904A378}">
      <dsp:nvSpPr>
        <dsp:cNvPr id="0" name=""/>
        <dsp:cNvSpPr/>
      </dsp:nvSpPr>
      <dsp:spPr>
        <a:xfrm rot="5400000">
          <a:off x="4197962" y="-3413082"/>
          <a:ext cx="379438" cy="80745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Влияние климатических и антропогенных факторов на режим водных объектов</a:t>
          </a:r>
          <a:endParaRPr lang="ru-RU" sz="1600" kern="1200" dirty="0"/>
        </a:p>
      </dsp:txBody>
      <dsp:txXfrm rot="-5400000">
        <a:off x="350428" y="452976"/>
        <a:ext cx="8055985" cy="342392"/>
      </dsp:txXfrm>
    </dsp:sp>
    <dsp:sp modelId="{255D1053-2367-4194-8BD1-716125DA831F}">
      <dsp:nvSpPr>
        <dsp:cNvPr id="0" name=""/>
        <dsp:cNvSpPr/>
      </dsp:nvSpPr>
      <dsp:spPr>
        <a:xfrm rot="5400000">
          <a:off x="-75091" y="970673"/>
          <a:ext cx="500610" cy="350427"/>
        </a:xfrm>
        <a:prstGeom prst="chevron">
          <a:avLst/>
        </a:prstGeom>
        <a:solidFill>
          <a:schemeClr val="accent3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-5400000">
        <a:off x="1" y="1070796"/>
        <a:ext cx="350427" cy="150183"/>
      </dsp:txXfrm>
    </dsp:sp>
    <dsp:sp modelId="{7B3F62DC-3F0A-43EF-835D-9D79FB6A561F}">
      <dsp:nvSpPr>
        <dsp:cNvPr id="0" name=""/>
        <dsp:cNvSpPr/>
      </dsp:nvSpPr>
      <dsp:spPr>
        <a:xfrm rot="5400000">
          <a:off x="4224983" y="-2978974"/>
          <a:ext cx="325396" cy="80745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Водное хозяйство и водохозяйственные расчеты</a:t>
          </a:r>
          <a:endParaRPr lang="ru-RU" sz="1600" kern="1200" dirty="0"/>
        </a:p>
      </dsp:txBody>
      <dsp:txXfrm rot="-5400000">
        <a:off x="350428" y="911467"/>
        <a:ext cx="8058623" cy="293626"/>
      </dsp:txXfrm>
    </dsp:sp>
    <dsp:sp modelId="{9743D87F-CEFF-41C8-A435-B294263BCE4E}">
      <dsp:nvSpPr>
        <dsp:cNvPr id="0" name=""/>
        <dsp:cNvSpPr/>
      </dsp:nvSpPr>
      <dsp:spPr>
        <a:xfrm rot="5400000">
          <a:off x="-75091" y="1436044"/>
          <a:ext cx="500610" cy="350427"/>
        </a:xfrm>
        <a:prstGeom prst="chevron">
          <a:avLst/>
        </a:prstGeom>
        <a:solidFill>
          <a:schemeClr val="accent3">
            <a:alpha val="90000"/>
            <a:hueOff val="0"/>
            <a:satOff val="0"/>
            <a:lumOff val="0"/>
            <a:alphaOff val="-1500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1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-5400000">
        <a:off x="1" y="1536167"/>
        <a:ext cx="350427" cy="150183"/>
      </dsp:txXfrm>
    </dsp:sp>
    <dsp:sp modelId="{5DE3317F-69CA-44F8-9256-74F8D2D003AA}">
      <dsp:nvSpPr>
        <dsp:cNvPr id="0" name=""/>
        <dsp:cNvSpPr/>
      </dsp:nvSpPr>
      <dsp:spPr>
        <a:xfrm rot="5400000">
          <a:off x="4193720" y="-2539498"/>
          <a:ext cx="387921" cy="80745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1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Система автоматизированного проектирования в гидрометеорологических изысканиях</a:t>
          </a:r>
          <a:endParaRPr lang="ru-RU" sz="1600" kern="1200" dirty="0"/>
        </a:p>
      </dsp:txBody>
      <dsp:txXfrm rot="-5400000">
        <a:off x="350427" y="1322733"/>
        <a:ext cx="8055571" cy="350047"/>
      </dsp:txXfrm>
    </dsp:sp>
    <dsp:sp modelId="{668FF5CE-E77C-47D2-AA38-DC39C34D849E}">
      <dsp:nvSpPr>
        <dsp:cNvPr id="0" name=""/>
        <dsp:cNvSpPr/>
      </dsp:nvSpPr>
      <dsp:spPr>
        <a:xfrm rot="5400000">
          <a:off x="-75091" y="1870152"/>
          <a:ext cx="500610" cy="350427"/>
        </a:xfrm>
        <a:prstGeom prst="chevron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-5400000">
        <a:off x="1" y="1970275"/>
        <a:ext cx="350427" cy="150183"/>
      </dsp:txXfrm>
    </dsp:sp>
    <dsp:sp modelId="{B8867CB1-6A1D-4E6A-AB22-AF590C81CBFB}">
      <dsp:nvSpPr>
        <dsp:cNvPr id="0" name=""/>
        <dsp:cNvSpPr/>
      </dsp:nvSpPr>
      <dsp:spPr>
        <a:xfrm rot="5400000">
          <a:off x="4243114" y="-2079495"/>
          <a:ext cx="289134" cy="80745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Инженерные гидрологические расчеты </a:t>
          </a:r>
          <a:endParaRPr lang="ru-RU" sz="1600" kern="1200" dirty="0"/>
        </a:p>
      </dsp:txBody>
      <dsp:txXfrm rot="-5400000">
        <a:off x="350427" y="1827306"/>
        <a:ext cx="8060394" cy="260906"/>
      </dsp:txXfrm>
    </dsp:sp>
    <dsp:sp modelId="{527BF1F3-8DF0-4630-BAE1-916FE7092311}">
      <dsp:nvSpPr>
        <dsp:cNvPr id="0" name=""/>
        <dsp:cNvSpPr/>
      </dsp:nvSpPr>
      <dsp:spPr>
        <a:xfrm rot="5400000">
          <a:off x="-75091" y="2304260"/>
          <a:ext cx="500610" cy="350427"/>
        </a:xfrm>
        <a:prstGeom prst="chevron">
          <a:avLst/>
        </a:prstGeom>
        <a:solidFill>
          <a:schemeClr val="accent3">
            <a:alpha val="90000"/>
            <a:hueOff val="0"/>
            <a:satOff val="0"/>
            <a:lumOff val="0"/>
            <a:alphaOff val="-2500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-5400000">
        <a:off x="1" y="2404383"/>
        <a:ext cx="350427" cy="150183"/>
      </dsp:txXfrm>
    </dsp:sp>
    <dsp:sp modelId="{3536BB07-526B-4DE6-B016-10A3601524AD}">
      <dsp:nvSpPr>
        <dsp:cNvPr id="0" name=""/>
        <dsp:cNvSpPr/>
      </dsp:nvSpPr>
      <dsp:spPr>
        <a:xfrm rot="5400000">
          <a:off x="4243114" y="-1645387"/>
          <a:ext cx="289134" cy="80745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Специальные гидрологические расчеты при выполнении ИГМИ</a:t>
          </a:r>
          <a:endParaRPr lang="ru-RU" sz="1600" kern="1200" dirty="0"/>
        </a:p>
      </dsp:txBody>
      <dsp:txXfrm rot="-5400000">
        <a:off x="350427" y="2261414"/>
        <a:ext cx="8060394" cy="260906"/>
      </dsp:txXfrm>
    </dsp:sp>
    <dsp:sp modelId="{4FDC4F8D-804E-44AF-B5E4-EB2D43F58276}">
      <dsp:nvSpPr>
        <dsp:cNvPr id="0" name=""/>
        <dsp:cNvSpPr/>
      </dsp:nvSpPr>
      <dsp:spPr>
        <a:xfrm rot="5400000">
          <a:off x="-75091" y="2738368"/>
          <a:ext cx="500610" cy="350427"/>
        </a:xfrm>
        <a:prstGeom prst="chevron">
          <a:avLst/>
        </a:prstGeom>
        <a:solidFill>
          <a:schemeClr val="accent3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-5400000">
        <a:off x="1" y="2838491"/>
        <a:ext cx="350427" cy="150183"/>
      </dsp:txXfrm>
    </dsp:sp>
    <dsp:sp modelId="{0C299615-C55F-4582-9E98-866E50A3E594}">
      <dsp:nvSpPr>
        <dsp:cNvPr id="0" name=""/>
        <dsp:cNvSpPr/>
      </dsp:nvSpPr>
      <dsp:spPr>
        <a:xfrm rot="5400000">
          <a:off x="4243114" y="-1211279"/>
          <a:ext cx="289134" cy="80745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Компьютерные технологии в гидрометеорологии</a:t>
          </a:r>
          <a:endParaRPr lang="ru-RU" sz="1600" kern="1200" dirty="0"/>
        </a:p>
      </dsp:txBody>
      <dsp:txXfrm rot="-5400000">
        <a:off x="350427" y="2695522"/>
        <a:ext cx="8060394" cy="260906"/>
      </dsp:txXfrm>
    </dsp:sp>
    <dsp:sp modelId="{B37092D5-0917-4ADA-AA58-9BA77B65F6D5}">
      <dsp:nvSpPr>
        <dsp:cNvPr id="0" name=""/>
        <dsp:cNvSpPr/>
      </dsp:nvSpPr>
      <dsp:spPr>
        <a:xfrm rot="5400000">
          <a:off x="-75091" y="3172476"/>
          <a:ext cx="500610" cy="350427"/>
        </a:xfrm>
        <a:prstGeom prst="chevron">
          <a:avLst/>
        </a:prstGeom>
        <a:solidFill>
          <a:schemeClr val="accent3">
            <a:alpha val="90000"/>
            <a:hueOff val="0"/>
            <a:satOff val="0"/>
            <a:lumOff val="0"/>
            <a:alphaOff val="-3500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-5400000">
        <a:off x="1" y="3272599"/>
        <a:ext cx="350427" cy="150183"/>
      </dsp:txXfrm>
    </dsp:sp>
    <dsp:sp modelId="{0D97C747-77B2-4223-940D-3E8DB6227EDC}">
      <dsp:nvSpPr>
        <dsp:cNvPr id="0" name=""/>
        <dsp:cNvSpPr/>
      </dsp:nvSpPr>
      <dsp:spPr>
        <a:xfrm rot="5400000">
          <a:off x="4243114" y="-777171"/>
          <a:ext cx="289134" cy="80745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Экономические и экологические аспекты водопользования</a:t>
          </a:r>
          <a:endParaRPr lang="ru-RU" sz="1600" kern="1200" dirty="0"/>
        </a:p>
      </dsp:txBody>
      <dsp:txXfrm rot="-5400000">
        <a:off x="350427" y="3129630"/>
        <a:ext cx="8060394" cy="260906"/>
      </dsp:txXfrm>
    </dsp:sp>
    <dsp:sp modelId="{1340D7C4-A2B3-472F-B282-B7A63D7DBB53}">
      <dsp:nvSpPr>
        <dsp:cNvPr id="0" name=""/>
        <dsp:cNvSpPr/>
      </dsp:nvSpPr>
      <dsp:spPr>
        <a:xfrm rot="5400000">
          <a:off x="-75091" y="3606584"/>
          <a:ext cx="500610" cy="350427"/>
        </a:xfrm>
        <a:prstGeom prst="chevron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-5400000">
        <a:off x="1" y="3706707"/>
        <a:ext cx="350427" cy="150183"/>
      </dsp:txXfrm>
    </dsp:sp>
    <dsp:sp modelId="{6801ED90-2FCF-4B2F-8B3B-E54DF5310A20}">
      <dsp:nvSpPr>
        <dsp:cNvPr id="0" name=""/>
        <dsp:cNvSpPr/>
      </dsp:nvSpPr>
      <dsp:spPr>
        <a:xfrm rot="5400000">
          <a:off x="4243114" y="-343063"/>
          <a:ext cx="289134" cy="80745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Специальные главы физики атмосферы, океана и воды суши</a:t>
          </a:r>
          <a:endParaRPr lang="ru-RU" sz="1600" kern="1200" dirty="0"/>
        </a:p>
      </dsp:txBody>
      <dsp:txXfrm rot="-5400000">
        <a:off x="350427" y="3563738"/>
        <a:ext cx="8060394" cy="2609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97684-DD4E-433D-B84C-10A7B07FDC24}">
      <dsp:nvSpPr>
        <dsp:cNvPr id="0" name=""/>
        <dsp:cNvSpPr/>
      </dsp:nvSpPr>
      <dsp:spPr>
        <a:xfrm rot="5400000">
          <a:off x="-66885" y="69535"/>
          <a:ext cx="445904" cy="312133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-5400000">
        <a:off x="1" y="158717"/>
        <a:ext cx="312133" cy="133771"/>
      </dsp:txXfrm>
    </dsp:sp>
    <dsp:sp modelId="{75D31E97-5A2B-4015-9AFB-3839B9CB5945}">
      <dsp:nvSpPr>
        <dsp:cNvPr id="0" name=""/>
        <dsp:cNvSpPr/>
      </dsp:nvSpPr>
      <dsp:spPr>
        <a:xfrm rot="5400000">
          <a:off x="4223615" y="-3908832"/>
          <a:ext cx="289838" cy="81128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Региональные Управления по гидрометеорологии и мониторингу окружающей среды</a:t>
          </a:r>
          <a:endParaRPr lang="ru-RU" sz="1600" kern="1200" dirty="0"/>
        </a:p>
      </dsp:txBody>
      <dsp:txXfrm rot="-5400000">
        <a:off x="312134" y="16798"/>
        <a:ext cx="8098653" cy="261540"/>
      </dsp:txXfrm>
    </dsp:sp>
    <dsp:sp modelId="{58FABA07-E991-4872-AA8C-06E18E1DB556}">
      <dsp:nvSpPr>
        <dsp:cNvPr id="0" name=""/>
        <dsp:cNvSpPr/>
      </dsp:nvSpPr>
      <dsp:spPr>
        <a:xfrm rot="5400000">
          <a:off x="-66885" y="486006"/>
          <a:ext cx="445904" cy="312133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4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-5400000">
        <a:off x="1" y="575188"/>
        <a:ext cx="312133" cy="133771"/>
      </dsp:txXfrm>
    </dsp:sp>
    <dsp:sp modelId="{EA9DD8E5-290A-4E7E-A7C0-F8ABA904A378}">
      <dsp:nvSpPr>
        <dsp:cNvPr id="0" name=""/>
        <dsp:cNvSpPr/>
      </dsp:nvSpPr>
      <dsp:spPr>
        <a:xfrm rot="5400000">
          <a:off x="4199547" y="-3492361"/>
          <a:ext cx="337974" cy="81128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Арктический и антарктический научно-исследовательский институт</a:t>
          </a:r>
          <a:endParaRPr lang="ru-RU" sz="1600" b="0" kern="1200" dirty="0"/>
        </a:p>
      </dsp:txBody>
      <dsp:txXfrm rot="-5400000">
        <a:off x="312134" y="411551"/>
        <a:ext cx="8096303" cy="304976"/>
      </dsp:txXfrm>
    </dsp:sp>
    <dsp:sp modelId="{255D1053-2367-4194-8BD1-716125DA831F}">
      <dsp:nvSpPr>
        <dsp:cNvPr id="0" name=""/>
        <dsp:cNvSpPr/>
      </dsp:nvSpPr>
      <dsp:spPr>
        <a:xfrm rot="5400000">
          <a:off x="-66885" y="878408"/>
          <a:ext cx="445904" cy="312133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8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-5400000">
        <a:off x="1" y="967590"/>
        <a:ext cx="312133" cy="133771"/>
      </dsp:txXfrm>
    </dsp:sp>
    <dsp:sp modelId="{7B3F62DC-3F0A-43EF-835D-9D79FB6A561F}">
      <dsp:nvSpPr>
        <dsp:cNvPr id="0" name=""/>
        <dsp:cNvSpPr/>
      </dsp:nvSpPr>
      <dsp:spPr>
        <a:xfrm rot="5400000">
          <a:off x="4223615" y="-3099959"/>
          <a:ext cx="289838" cy="81128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Государственный гидрологический институт</a:t>
          </a:r>
          <a:endParaRPr lang="ru-RU" sz="1600" b="0" kern="1200" dirty="0"/>
        </a:p>
      </dsp:txBody>
      <dsp:txXfrm rot="-5400000">
        <a:off x="312134" y="825671"/>
        <a:ext cx="8098653" cy="261540"/>
      </dsp:txXfrm>
    </dsp:sp>
    <dsp:sp modelId="{9743D87F-CEFF-41C8-A435-B294263BCE4E}">
      <dsp:nvSpPr>
        <dsp:cNvPr id="0" name=""/>
        <dsp:cNvSpPr/>
      </dsp:nvSpPr>
      <dsp:spPr>
        <a:xfrm rot="5400000">
          <a:off x="-66885" y="1298656"/>
          <a:ext cx="445904" cy="312133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12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1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-5400000">
        <a:off x="1" y="1387838"/>
        <a:ext cx="312133" cy="133771"/>
      </dsp:txXfrm>
    </dsp:sp>
    <dsp:sp modelId="{5DE3317F-69CA-44F8-9256-74F8D2D003AA}">
      <dsp:nvSpPr>
        <dsp:cNvPr id="0" name=""/>
        <dsp:cNvSpPr/>
      </dsp:nvSpPr>
      <dsp:spPr>
        <a:xfrm rot="5400000">
          <a:off x="4195769" y="-2702776"/>
          <a:ext cx="345530" cy="81128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1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Главная геофизическая обсерватория им. А.И. </a:t>
          </a:r>
          <a:r>
            <a:rPr lang="ru-RU" sz="1600" b="0" i="0" kern="1200" dirty="0" err="1" smtClean="0"/>
            <a:t>Воейкова</a:t>
          </a:r>
          <a:endParaRPr lang="ru-RU" sz="1600" b="0" kern="1200" dirty="0"/>
        </a:p>
      </dsp:txBody>
      <dsp:txXfrm rot="-5400000">
        <a:off x="312134" y="1197726"/>
        <a:ext cx="8095935" cy="311796"/>
      </dsp:txXfrm>
    </dsp:sp>
    <dsp:sp modelId="{668FF5CE-E77C-47D2-AA38-DC39C34D849E}">
      <dsp:nvSpPr>
        <dsp:cNvPr id="0" name=""/>
        <dsp:cNvSpPr/>
      </dsp:nvSpPr>
      <dsp:spPr>
        <a:xfrm rot="5400000">
          <a:off x="-66885" y="1728414"/>
          <a:ext cx="445904" cy="312133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16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-5400000">
        <a:off x="1" y="1817596"/>
        <a:ext cx="312133" cy="133771"/>
      </dsp:txXfrm>
    </dsp:sp>
    <dsp:sp modelId="{B8867CB1-6A1D-4E6A-AB22-AF590C81CBFB}">
      <dsp:nvSpPr>
        <dsp:cNvPr id="0" name=""/>
        <dsp:cNvSpPr/>
      </dsp:nvSpPr>
      <dsp:spPr>
        <a:xfrm rot="5400000">
          <a:off x="4186259" y="-2249953"/>
          <a:ext cx="364549" cy="81128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Бассейновые водные управления Федерального агентства водных ресурсов РФ</a:t>
          </a:r>
          <a:endParaRPr lang="ru-RU" sz="1600" kern="1200" dirty="0"/>
        </a:p>
      </dsp:txBody>
      <dsp:txXfrm rot="-5400000">
        <a:off x="312133" y="1641969"/>
        <a:ext cx="8095006" cy="328957"/>
      </dsp:txXfrm>
    </dsp:sp>
    <dsp:sp modelId="{527BF1F3-8DF0-4630-BAE1-916FE7092311}">
      <dsp:nvSpPr>
        <dsp:cNvPr id="0" name=""/>
        <dsp:cNvSpPr/>
      </dsp:nvSpPr>
      <dsp:spPr>
        <a:xfrm rot="5400000">
          <a:off x="-66885" y="2120816"/>
          <a:ext cx="445904" cy="312133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-5400000">
        <a:off x="1" y="2209998"/>
        <a:ext cx="312133" cy="133771"/>
      </dsp:txXfrm>
    </dsp:sp>
    <dsp:sp modelId="{3536BB07-526B-4DE6-B016-10A3601524AD}">
      <dsp:nvSpPr>
        <dsp:cNvPr id="0" name=""/>
        <dsp:cNvSpPr/>
      </dsp:nvSpPr>
      <dsp:spPr>
        <a:xfrm rot="5400000">
          <a:off x="4239765" y="-1857551"/>
          <a:ext cx="257538" cy="81128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Федеральное государственное водохозяйственное учреждение «БАЛТВОДХОЗ»</a:t>
          </a:r>
          <a:endParaRPr lang="ru-RU" sz="1600" kern="1200" dirty="0"/>
        </a:p>
      </dsp:txBody>
      <dsp:txXfrm rot="-5400000">
        <a:off x="312133" y="2082653"/>
        <a:ext cx="8100230" cy="232394"/>
      </dsp:txXfrm>
    </dsp:sp>
    <dsp:sp modelId="{4FDC4F8D-804E-44AF-B5E4-EB2D43F58276}">
      <dsp:nvSpPr>
        <dsp:cNvPr id="0" name=""/>
        <dsp:cNvSpPr/>
      </dsp:nvSpPr>
      <dsp:spPr>
        <a:xfrm rot="5400000">
          <a:off x="-66885" y="2513218"/>
          <a:ext cx="445904" cy="312133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24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-5400000">
        <a:off x="1" y="2602400"/>
        <a:ext cx="312133" cy="133771"/>
      </dsp:txXfrm>
    </dsp:sp>
    <dsp:sp modelId="{0C299615-C55F-4582-9E98-866E50A3E594}">
      <dsp:nvSpPr>
        <dsp:cNvPr id="0" name=""/>
        <dsp:cNvSpPr/>
      </dsp:nvSpPr>
      <dsp:spPr>
        <a:xfrm rot="5400000">
          <a:off x="4239765" y="-1465149"/>
          <a:ext cx="257538" cy="81128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АО «</a:t>
          </a:r>
          <a:r>
            <a:rPr lang="ru-RU" sz="1600" b="0" i="0" kern="1200" dirty="0" err="1" smtClean="0"/>
            <a:t>Гипротранспроект</a:t>
          </a:r>
          <a:r>
            <a:rPr lang="ru-RU" sz="1600" b="0" i="0" kern="1200" dirty="0" smtClean="0"/>
            <a:t>» </a:t>
          </a:r>
          <a:endParaRPr lang="ru-RU" sz="1600" kern="1200" dirty="0"/>
        </a:p>
      </dsp:txBody>
      <dsp:txXfrm rot="-5400000">
        <a:off x="312133" y="2475055"/>
        <a:ext cx="8100230" cy="232394"/>
      </dsp:txXfrm>
    </dsp:sp>
    <dsp:sp modelId="{B37092D5-0917-4ADA-AA58-9BA77B65F6D5}">
      <dsp:nvSpPr>
        <dsp:cNvPr id="0" name=""/>
        <dsp:cNvSpPr/>
      </dsp:nvSpPr>
      <dsp:spPr>
        <a:xfrm rot="5400000">
          <a:off x="-66885" y="2905620"/>
          <a:ext cx="445904" cy="312133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28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-5400000">
        <a:off x="1" y="2994802"/>
        <a:ext cx="312133" cy="133771"/>
      </dsp:txXfrm>
    </dsp:sp>
    <dsp:sp modelId="{0D97C747-77B2-4223-940D-3E8DB6227EDC}">
      <dsp:nvSpPr>
        <dsp:cNvPr id="0" name=""/>
        <dsp:cNvSpPr/>
      </dsp:nvSpPr>
      <dsp:spPr>
        <a:xfrm rot="5400000">
          <a:off x="4239765" y="-1072747"/>
          <a:ext cx="257538" cy="81128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АО «</a:t>
          </a:r>
          <a:r>
            <a:rPr lang="ru-RU" sz="1600" b="0" i="0" kern="1200" dirty="0" err="1" smtClean="0"/>
            <a:t>Ленгипротранс</a:t>
          </a:r>
          <a:r>
            <a:rPr lang="ru-RU" sz="1600" b="0" i="0" kern="1200" dirty="0" smtClean="0"/>
            <a:t>»</a:t>
          </a:r>
          <a:endParaRPr lang="ru-RU" sz="1600" b="0" kern="1200" dirty="0"/>
        </a:p>
      </dsp:txBody>
      <dsp:txXfrm rot="-5400000">
        <a:off x="312133" y="2867457"/>
        <a:ext cx="8100230" cy="232394"/>
      </dsp:txXfrm>
    </dsp:sp>
    <dsp:sp modelId="{1340D7C4-A2B3-472F-B282-B7A63D7DBB53}">
      <dsp:nvSpPr>
        <dsp:cNvPr id="0" name=""/>
        <dsp:cNvSpPr/>
      </dsp:nvSpPr>
      <dsp:spPr>
        <a:xfrm rot="5400000">
          <a:off x="-66885" y="3298022"/>
          <a:ext cx="445904" cy="312133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32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-5400000">
        <a:off x="1" y="3387204"/>
        <a:ext cx="312133" cy="133771"/>
      </dsp:txXfrm>
    </dsp:sp>
    <dsp:sp modelId="{6801ED90-2FCF-4B2F-8B3B-E54DF5310A20}">
      <dsp:nvSpPr>
        <dsp:cNvPr id="0" name=""/>
        <dsp:cNvSpPr/>
      </dsp:nvSpPr>
      <dsp:spPr>
        <a:xfrm rot="5400000">
          <a:off x="4239765" y="-697941"/>
          <a:ext cx="257538" cy="81128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ООО «Газпром проектирование»</a:t>
          </a:r>
          <a:endParaRPr lang="ru-RU" sz="1600" kern="1200" dirty="0"/>
        </a:p>
      </dsp:txBody>
      <dsp:txXfrm rot="-5400000">
        <a:off x="312133" y="3242263"/>
        <a:ext cx="8100230" cy="232394"/>
      </dsp:txXfrm>
    </dsp:sp>
    <dsp:sp modelId="{1B41FFC5-48AF-4562-97FD-E7803E91481E}">
      <dsp:nvSpPr>
        <dsp:cNvPr id="0" name=""/>
        <dsp:cNvSpPr/>
      </dsp:nvSpPr>
      <dsp:spPr>
        <a:xfrm rot="5400000">
          <a:off x="-66885" y="3690424"/>
          <a:ext cx="445904" cy="312133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36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3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-5400000">
        <a:off x="1" y="3779606"/>
        <a:ext cx="312133" cy="133771"/>
      </dsp:txXfrm>
    </dsp:sp>
    <dsp:sp modelId="{9174E650-8A1F-4764-B813-49E7393786DF}">
      <dsp:nvSpPr>
        <dsp:cNvPr id="0" name=""/>
        <dsp:cNvSpPr/>
      </dsp:nvSpPr>
      <dsp:spPr>
        <a:xfrm rot="5400000">
          <a:off x="4239765" y="-305539"/>
          <a:ext cx="257538" cy="81128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3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ЗАО «</a:t>
          </a:r>
          <a:r>
            <a:rPr lang="ru-RU" sz="1600" b="0" i="0" kern="1200" dirty="0" err="1" smtClean="0"/>
            <a:t>ЛенТИСИЗ</a:t>
          </a:r>
          <a:r>
            <a:rPr lang="ru-RU" sz="1600" b="0" i="0" kern="1200" dirty="0" smtClean="0"/>
            <a:t>»</a:t>
          </a:r>
          <a:endParaRPr lang="ru-RU" sz="1600" kern="1200" dirty="0"/>
        </a:p>
      </dsp:txBody>
      <dsp:txXfrm rot="-5400000">
        <a:off x="312133" y="3634665"/>
        <a:ext cx="8100230" cy="232394"/>
      </dsp:txXfrm>
    </dsp:sp>
    <dsp:sp modelId="{3799240C-6B68-4DAF-84B6-50DDC1F46AAE}">
      <dsp:nvSpPr>
        <dsp:cNvPr id="0" name=""/>
        <dsp:cNvSpPr/>
      </dsp:nvSpPr>
      <dsp:spPr>
        <a:xfrm rot="5400000">
          <a:off x="-66885" y="4082826"/>
          <a:ext cx="445904" cy="312133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-5400000">
        <a:off x="1" y="4172008"/>
        <a:ext cx="312133" cy="133771"/>
      </dsp:txXfrm>
    </dsp:sp>
    <dsp:sp modelId="{1AADDD28-7987-4ED7-AA3F-9AC9DD8CA6C8}">
      <dsp:nvSpPr>
        <dsp:cNvPr id="0" name=""/>
        <dsp:cNvSpPr/>
      </dsp:nvSpPr>
      <dsp:spPr>
        <a:xfrm rot="5400000">
          <a:off x="4239765" y="86862"/>
          <a:ext cx="257538" cy="81128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АО «Институт </a:t>
          </a:r>
          <a:r>
            <a:rPr lang="ru-RU" sz="1600" b="0" i="0" kern="1200" dirty="0" err="1" smtClean="0"/>
            <a:t>Гипростроймост</a:t>
          </a:r>
          <a:r>
            <a:rPr lang="ru-RU" sz="1600" b="0" i="0" kern="1200" dirty="0" smtClean="0"/>
            <a:t> – Санкт-Петербург»  и др.</a:t>
          </a:r>
          <a:endParaRPr lang="ru-RU" sz="1600" kern="1200" dirty="0"/>
        </a:p>
      </dsp:txBody>
      <dsp:txXfrm rot="-5400000">
        <a:off x="312133" y="4027066"/>
        <a:ext cx="8100230" cy="232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8F528-0A3B-4E3B-9FEE-93437B43B8C4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FD86E-7E35-4C4D-A99A-B6838ABBD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018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FD86E-7E35-4C4D-A99A-B6838ABBD2F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364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FD86E-7E35-4C4D-A99A-B6838ABBD2F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364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FD86E-7E35-4C4D-A99A-B6838ABBD2F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00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E745-B83E-48DA-9E34-8D179AFEF389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1B5D-4CF7-4C08-8738-AABE55824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7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E745-B83E-48DA-9E34-8D179AFEF389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1B5D-4CF7-4C08-8738-AABE55824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16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E745-B83E-48DA-9E34-8D179AFEF389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1B5D-4CF7-4C08-8738-AABE55824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78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E745-B83E-48DA-9E34-8D179AFEF389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1B5D-4CF7-4C08-8738-AABE55824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10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E745-B83E-48DA-9E34-8D179AFEF389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1B5D-4CF7-4C08-8738-AABE55824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63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E745-B83E-48DA-9E34-8D179AFEF389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1B5D-4CF7-4C08-8738-AABE55824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77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E745-B83E-48DA-9E34-8D179AFEF389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1B5D-4CF7-4C08-8738-AABE55824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05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E745-B83E-48DA-9E34-8D179AFEF389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1B5D-4CF7-4C08-8738-AABE55824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38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E745-B83E-48DA-9E34-8D179AFEF389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1B5D-4CF7-4C08-8738-AABE55824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26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E745-B83E-48DA-9E34-8D179AFEF389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1B5D-4CF7-4C08-8738-AABE55824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42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E745-B83E-48DA-9E34-8D179AFEF389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1B5D-4CF7-4C08-8738-AABE55824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50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1E745-B83E-48DA-9E34-8D179AFEF389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D1B5D-4CF7-4C08-8738-AABE55824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52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ekanat_of@rshu.r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2"/>
          <p:cNvSpPr txBox="1">
            <a:spLocks/>
          </p:cNvSpPr>
          <p:nvPr/>
        </p:nvSpPr>
        <p:spPr>
          <a:xfrm>
            <a:off x="0" y="609329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>
                <a:solidFill>
                  <a:schemeClr val="tx1"/>
                </a:solidFill>
              </a:rPr>
              <a:t>Санкт-Петербург</a:t>
            </a:r>
          </a:p>
          <a:p>
            <a:r>
              <a:rPr lang="ru-RU" sz="1500" dirty="0" smtClean="0">
                <a:solidFill>
                  <a:schemeClr val="tx1"/>
                </a:solidFill>
              </a:rPr>
              <a:t>2024 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2060848"/>
            <a:ext cx="9144000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900" dirty="0"/>
              <a:t>Направление подготовки:</a:t>
            </a:r>
          </a:p>
          <a:p>
            <a:r>
              <a:rPr lang="en-US" sz="2900" dirty="0"/>
              <a:t>05.0</a:t>
            </a:r>
            <a:r>
              <a:rPr lang="ru-RU" sz="2900" dirty="0"/>
              <a:t>4</a:t>
            </a:r>
            <a:r>
              <a:rPr lang="en-US" sz="2900" dirty="0"/>
              <a:t>.05 </a:t>
            </a:r>
            <a:r>
              <a:rPr lang="ru-RU" sz="2900" dirty="0"/>
              <a:t>Прикладная гидрометеорология</a:t>
            </a:r>
          </a:p>
          <a:p>
            <a:r>
              <a:rPr lang="ru-RU" sz="2900" dirty="0"/>
              <a:t>Направленность (профиль) </a:t>
            </a:r>
          </a:p>
          <a:p>
            <a:r>
              <a:rPr lang="ru-RU" sz="2900" b="1" dirty="0" smtClean="0">
                <a:solidFill>
                  <a:srgbClr val="0070C0"/>
                </a:solidFill>
              </a:rPr>
              <a:t>«</a:t>
            </a:r>
            <a:r>
              <a:rPr lang="ru-RU" sz="2900" b="1" i="1" dirty="0">
                <a:solidFill>
                  <a:srgbClr val="0070C0"/>
                </a:solidFill>
              </a:rPr>
              <a:t>Инженерные гидрологические </a:t>
            </a:r>
            <a:r>
              <a:rPr lang="ru-RU" sz="2900" b="1" i="1" dirty="0" smtClean="0">
                <a:solidFill>
                  <a:srgbClr val="0070C0"/>
                </a:solidFill>
              </a:rPr>
              <a:t>изыскания</a:t>
            </a:r>
            <a:r>
              <a:rPr lang="ru-RU" sz="2900" b="1" dirty="0" smtClean="0">
                <a:solidFill>
                  <a:srgbClr val="0070C0"/>
                </a:solidFill>
              </a:rPr>
              <a:t>»</a:t>
            </a:r>
            <a:endParaRPr lang="ru-RU" sz="29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65755"/>
            <a:ext cx="9144000" cy="830997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МИНИСТЕРСТВО НАУКИ И ВЫСШЕГО ОБРАЗОВАНИЯ РОССИИ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ФГБОУ ВО РОССИЙСКИЙ </a:t>
            </a:r>
            <a:r>
              <a:rPr lang="ru-RU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ГОСУДАРСТВЕННЫЙ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ГИДРОМЕТЕОРОЛОГИЧЕСКИЙ </a:t>
            </a:r>
            <a:r>
              <a:rPr lang="ru-RU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УНИВЕРСИТЕТ </a:t>
            </a:r>
            <a:endParaRPr lang="ru-RU" sz="16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48295"/>
            <a:ext cx="1128485" cy="11361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3508" y="116632"/>
            <a:ext cx="8856984" cy="66247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83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0405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Вступительные </a:t>
            </a:r>
            <a:r>
              <a:rPr lang="ru-RU" sz="2800" b="1" dirty="0" smtClean="0">
                <a:solidFill>
                  <a:srgbClr val="0070C0"/>
                </a:solidFill>
              </a:rPr>
              <a:t>экзамены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772542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/>
              <a:t>Письменное вступительное испытание профильной направленности, включающее по одному вопросу из блоков</a:t>
            </a:r>
            <a:r>
              <a:rPr lang="ru-RU" i="1" dirty="0" smtClean="0"/>
              <a:t>:</a:t>
            </a:r>
            <a:endParaRPr lang="en-US" i="1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539053167"/>
              </p:ext>
            </p:extLst>
          </p:nvPr>
        </p:nvGraphicFramePr>
        <p:xfrm>
          <a:off x="682757" y="1564630"/>
          <a:ext cx="7560840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3364830"/>
            <a:ext cx="848487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i="1" dirty="0"/>
              <a:t>Перечень индивидуальных достижений, учитываемых при приеме на программы магистратуры: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dirty="0"/>
              <a:t>наличие оттисков статей, научных публикаций – при предоставлении подтверждающих документов (статей, оттисков статей), полученных не ранее, чем за три года, предшествующих году проведения приема и соответствующих профилю направления </a:t>
            </a:r>
            <a:r>
              <a:rPr lang="ru-RU" sz="1600" dirty="0" smtClean="0"/>
              <a:t>подготовки;</a:t>
            </a: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наличие документа предыдущего уровня образования с </a:t>
            </a:r>
            <a:r>
              <a:rPr lang="ru-RU" sz="1600" dirty="0" smtClean="0"/>
              <a:t>отличием.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5453062"/>
            <a:ext cx="8208912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u="sng" dirty="0"/>
              <a:t>Обучение заочное, платное, прием в 2024 году 13 чел</a:t>
            </a:r>
            <a:r>
              <a:rPr lang="ru-RU" u="sng" dirty="0" smtClean="0"/>
              <a:t>.</a:t>
            </a:r>
            <a:endParaRPr lang="ru-RU" u="sng" dirty="0">
              <a:solidFill>
                <a:srgbClr val="FF0000"/>
              </a:solidFill>
            </a:endParaRPr>
          </a:p>
          <a:p>
            <a:r>
              <a:rPr lang="ru-RU" i="1" dirty="0"/>
              <a:t>Минимальное количество баллов необходимое для участия в конкурсе</a:t>
            </a:r>
          </a:p>
          <a:p>
            <a:r>
              <a:rPr lang="ru-RU" i="1" dirty="0"/>
              <a:t>при поступлении на 1 курс по программе магистратуры в 2024 году </a:t>
            </a:r>
            <a:r>
              <a:rPr lang="ru-RU" i="1" dirty="0">
                <a:sym typeface="Symbol"/>
              </a:rPr>
              <a:t></a:t>
            </a:r>
            <a:r>
              <a:rPr lang="ru-RU" i="1" dirty="0"/>
              <a:t>  </a:t>
            </a:r>
            <a:r>
              <a:rPr lang="ru-RU" i="1" dirty="0" smtClean="0"/>
              <a:t>40.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4793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0405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Приобретаемые знания и навыки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69868331"/>
              </p:ext>
            </p:extLst>
          </p:nvPr>
        </p:nvGraphicFramePr>
        <p:xfrm>
          <a:off x="395536" y="1628800"/>
          <a:ext cx="849694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00976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Вопросы общего характера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34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32587"/>
            <a:ext cx="9144000" cy="50405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Приобретаемые знания и навыки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01713784"/>
              </p:ext>
            </p:extLst>
          </p:nvPr>
        </p:nvGraphicFramePr>
        <p:xfrm>
          <a:off x="350134" y="918012"/>
          <a:ext cx="8496944" cy="5823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3938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Специальные вопросы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2267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040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Изучаемые дисциплины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980224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Изучаемые дисциплины делятся на две части: обязательная часть и часть, формируемая участниками образовательных отношений (профильные дисциплины)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-4902" y="1994785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Дисциплины обязательной части </a:t>
            </a:r>
            <a:endParaRPr lang="ru-RU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4245778832"/>
              </p:ext>
            </p:extLst>
          </p:nvPr>
        </p:nvGraphicFramePr>
        <p:xfrm>
          <a:off x="467544" y="2636912"/>
          <a:ext cx="8496944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07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040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Изучаемые дисциплины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24744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Профильные дисциплины</a:t>
            </a:r>
            <a:endParaRPr lang="ru-RU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557779319"/>
              </p:ext>
            </p:extLst>
          </p:nvPr>
        </p:nvGraphicFramePr>
        <p:xfrm>
          <a:off x="395536" y="1844824"/>
          <a:ext cx="8424936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221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040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Практики и итоговая аттестация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6023" y="836712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Практика в университете – это время, когда студент проводит самостоятельную работу в реальных условиях, применяя свои знания и умения по специальности. </a:t>
            </a:r>
            <a:r>
              <a:rPr lang="ru-RU" sz="2000" dirty="0" smtClean="0"/>
              <a:t>Таким образом, </a:t>
            </a:r>
            <a:r>
              <a:rPr lang="ru-RU" sz="2000" dirty="0"/>
              <a:t>практика – это один из этапов обучения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 smtClean="0"/>
              <a:t>В рамках данной программы предусмотрены три вида практик:</a:t>
            </a:r>
          </a:p>
          <a:p>
            <a:pPr lvl="0"/>
            <a:r>
              <a:rPr lang="ru-RU" sz="2000" dirty="0" smtClean="0"/>
              <a:t>научно-исследовательская работа, технологическая практика и преддипломная практика. По тематике исследований студенты готовят доклады и сообщения для научных конференций, участвуют в семинарах и «круглых столах», принимают участие в </a:t>
            </a:r>
            <a:r>
              <a:rPr lang="ru-RU" sz="2000" dirty="0"/>
              <a:t>научно-исследовательских проектах </a:t>
            </a:r>
            <a:r>
              <a:rPr lang="ru-RU" sz="2000" dirty="0" smtClean="0"/>
              <a:t>кафедр и других организаций.</a:t>
            </a:r>
            <a:endParaRPr lang="ru-RU" sz="2000" dirty="0"/>
          </a:p>
          <a:p>
            <a:endParaRPr lang="ru-RU" sz="2000" dirty="0" smtClean="0"/>
          </a:p>
          <a:p>
            <a:r>
              <a:rPr lang="ru-RU" sz="2000" dirty="0" smtClean="0"/>
              <a:t>На заключительном этапе обучения студенты сдают государственный экзамен и защищают выпускную квалификационную работу (магистерскую диссертацию).</a:t>
            </a:r>
          </a:p>
          <a:p>
            <a:endParaRPr lang="ru-RU" sz="2000" dirty="0"/>
          </a:p>
          <a:p>
            <a:r>
              <a:rPr lang="ru-RU" sz="2000" dirty="0" smtClean="0"/>
              <a:t>Тематика магистерских диссертаций выбирается с учетом личных или производственных интересов студента.</a:t>
            </a:r>
          </a:p>
        </p:txBody>
      </p:sp>
    </p:spTree>
    <p:extLst>
      <p:ext uri="{BB962C8B-B14F-4D97-AF65-F5344CB8AC3E}">
        <p14:creationId xmlns:p14="http://schemas.microsoft.com/office/powerpoint/2010/main" val="237733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040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Карьера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836712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Наши выпускники работают</a:t>
            </a:r>
            <a:r>
              <a:rPr lang="en-US" sz="2000" b="1" dirty="0"/>
              <a:t> </a:t>
            </a:r>
            <a:r>
              <a:rPr lang="ru-RU" sz="2000" b="1" dirty="0"/>
              <a:t>в организациях</a:t>
            </a:r>
            <a:r>
              <a:rPr lang="ru-RU" sz="2000" dirty="0"/>
              <a:t>:</a:t>
            </a: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60183726"/>
              </p:ext>
            </p:extLst>
          </p:nvPr>
        </p:nvGraphicFramePr>
        <p:xfrm>
          <a:off x="390590" y="1484784"/>
          <a:ext cx="842493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477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9006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Контакты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52" y="1268760"/>
            <a:ext cx="6375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Директор института: </a:t>
            </a:r>
          </a:p>
          <a:p>
            <a:r>
              <a:rPr lang="ru-RU" dirty="0"/>
              <a:t>Ерёмина Татьяна </a:t>
            </a:r>
            <a:r>
              <a:rPr lang="ru-RU" dirty="0" err="1"/>
              <a:t>Рэмовна</a:t>
            </a:r>
            <a:r>
              <a:rPr lang="ru-RU" dirty="0"/>
              <a:t>	</a:t>
            </a:r>
          </a:p>
          <a:p>
            <a:r>
              <a:rPr lang="en-US" dirty="0">
                <a:hlinkClick r:id="rId3"/>
              </a:rPr>
              <a:t>dekanat_of@rshu.ru</a:t>
            </a:r>
            <a:endParaRPr lang="ru-RU" dirty="0"/>
          </a:p>
          <a:p>
            <a:r>
              <a:rPr lang="ru-RU" dirty="0"/>
              <a:t>195027, г. Санкт-Петербург, проспект Металлистов, д.3 лит</a:t>
            </a:r>
            <a:r>
              <a:rPr lang="ru-RU" dirty="0" smtClean="0"/>
              <a:t>. А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764704"/>
            <a:ext cx="1439608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55459"/>
              </p:ext>
            </p:extLst>
          </p:nvPr>
        </p:nvGraphicFramePr>
        <p:xfrm>
          <a:off x="400767" y="2780928"/>
          <a:ext cx="8275689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9345"/>
                <a:gridCol w="1656184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Название подразделения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Городской телефон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Местный телефон</a:t>
                      </a:r>
                      <a:endParaRPr lang="ru-RU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Отделение гидрологии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633-01-75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417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Кафедра водно-технических изысканий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633-01-76 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448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Учебная лаборатория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геофильтрации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геодезии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633-01-76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2449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Учебная лаборатория гидрометрии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633-01-76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Учебная лаборатория водных исследований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633-01-76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Кафедра инженерной гидрологии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633-01-76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463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Учебная лаборатория гидрологических расчетов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633-01-76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463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Учебное бюро гидрологических прогнозов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633-01-76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463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33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542</Words>
  <Application>Microsoft Office PowerPoint</Application>
  <PresentationFormat>Экран (4:3)</PresentationFormat>
  <Paragraphs>119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Вступительные экзамены</vt:lpstr>
      <vt:lpstr>Приобретаемые знания и навыки</vt:lpstr>
      <vt:lpstr>Приобретаемые знания и навыки</vt:lpstr>
      <vt:lpstr>Изучаемые дисциплины</vt:lpstr>
      <vt:lpstr>Изучаемые дисциплины</vt:lpstr>
      <vt:lpstr>Практики и итоговая аттестация</vt:lpstr>
      <vt:lpstr>Карьера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Татаринова Ольга Афанасьевна</dc:creator>
  <cp:lastModifiedBy>Татаринова Ольга Афанасьевна</cp:lastModifiedBy>
  <cp:revision>54</cp:revision>
  <dcterms:created xsi:type="dcterms:W3CDTF">2023-03-23T08:34:05Z</dcterms:created>
  <dcterms:modified xsi:type="dcterms:W3CDTF">2024-03-11T14:10:02Z</dcterms:modified>
</cp:coreProperties>
</file>