
<file path=[Content_Types].xml><?xml version="1.0" encoding="utf-8"?>
<Types xmlns="http://schemas.openxmlformats.org/package/2006/content-types">
  <Default Extension="jpeg" ContentType="image/jpeg"/>
  <Default Extension="png" ContentType="image/png"/>
  <Default Extension="xml" ContentType="application/xml"/>
  <Default Extension="wmf" ContentType="image/x-wmf"/>
  <Default Extension="jpg" ContentType="image/jpeg"/>
  <Default Extension="rels" ContentType="application/vnd.openxmlformats-package.relationships+xml"/>
  <Default Extension="bin" ContentType="application/vnd.openxmlformats-officedocument.oleObject"/>
  <Override PartName="/docProps/app.xml" ContentType="application/vnd.openxmlformats-officedocument.extended-properties+xml"/>
  <Override PartName="/ppt/theme/theme1.xml" ContentType="application/vnd.openxmlformats-officedocument.them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3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6858000" cy="9906000" type="A4"/>
  <p:notesSz cx="6858000" cy="9906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6" d="100"/>
          <a:sy n="76" d="100"/>
        </p:scale>
        <p:origin x="3174" y="102"/>
      </p:cViewPr>
      <p:guideLst>
        <p:guide pos="2160"/>
        <p:guide pos="312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50"/>
            </a:lvl1pPr>
            <a:lvl2pPr marL="660315" indent="0" algn="ctr">
              <a:buNone/>
              <a:defRPr sz="2900"/>
            </a:lvl2pPr>
            <a:lvl3pPr marL="1320629" indent="0" algn="ctr">
              <a:buNone/>
              <a:defRPr sz="2600"/>
            </a:lvl3pPr>
            <a:lvl4pPr marL="1980944" indent="0" algn="ctr">
              <a:buNone/>
              <a:defRPr sz="2300"/>
            </a:lvl4pPr>
            <a:lvl5pPr marL="2641258" indent="0" algn="ctr">
              <a:buNone/>
              <a:defRPr sz="2300"/>
            </a:lvl5pPr>
            <a:lvl6pPr marL="3301572" indent="0" algn="ctr">
              <a:buNone/>
              <a:defRPr sz="2300"/>
            </a:lvl6pPr>
            <a:lvl7pPr marL="3961887" indent="0" algn="ctr">
              <a:buNone/>
              <a:defRPr sz="2300"/>
            </a:lvl7pPr>
            <a:lvl8pPr marL="4622202" indent="0" algn="ctr">
              <a:buNone/>
              <a:defRPr sz="2300"/>
            </a:lvl8pPr>
            <a:lvl9pPr marL="5282516" indent="0" algn="ctr">
              <a:buNone/>
              <a:defRPr sz="23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4907756" y="527405"/>
            <a:ext cx="1478756" cy="839487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71487" y="527405"/>
            <a:ext cx="4350544" cy="839487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916" y="2469622"/>
            <a:ext cx="5915025" cy="4120620"/>
          </a:xfrm>
        </p:spPr>
        <p:txBody>
          <a:bodyPr anchor="b"/>
          <a:lstStyle>
            <a:lvl1pPr>
              <a:defRPr sz="8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67916" y="6629227"/>
            <a:ext cx="5915025" cy="2166937"/>
          </a:xfrm>
        </p:spPr>
        <p:txBody>
          <a:bodyPr/>
          <a:lstStyle>
            <a:lvl1pPr marL="0" indent="0">
              <a:buNone/>
              <a:defRPr sz="3450">
                <a:solidFill>
                  <a:schemeClr val="tx1">
                    <a:tint val="75000"/>
                  </a:schemeClr>
                </a:solidFill>
              </a:defRPr>
            </a:lvl1pPr>
            <a:lvl2pPr marL="66031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32062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094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64125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3015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396188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462220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28251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71488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3471863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2382" y="527404"/>
            <a:ext cx="5915025" cy="191470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72382" y="2428349"/>
            <a:ext cx="2901255" cy="1190095"/>
          </a:xfrm>
        </p:spPr>
        <p:txBody>
          <a:bodyPr anchor="b"/>
          <a:lstStyle>
            <a:lvl1pPr marL="0" indent="0">
              <a:buNone/>
              <a:defRPr sz="3450" b="1"/>
            </a:lvl1pPr>
            <a:lvl2pPr marL="660315" indent="0">
              <a:buNone/>
              <a:defRPr sz="2900" b="1"/>
            </a:lvl2pPr>
            <a:lvl3pPr marL="1320629" indent="0">
              <a:buNone/>
              <a:defRPr sz="2600" b="1"/>
            </a:lvl3pPr>
            <a:lvl4pPr marL="1980944" indent="0">
              <a:buNone/>
              <a:defRPr sz="2300" b="1"/>
            </a:lvl4pPr>
            <a:lvl5pPr marL="2641258" indent="0">
              <a:buNone/>
              <a:defRPr sz="2300" b="1"/>
            </a:lvl5pPr>
            <a:lvl6pPr marL="3301572" indent="0">
              <a:buNone/>
              <a:defRPr sz="2300" b="1"/>
            </a:lvl6pPr>
            <a:lvl7pPr marL="3961887" indent="0">
              <a:buNone/>
              <a:defRPr sz="2300" b="1"/>
            </a:lvl7pPr>
            <a:lvl8pPr marL="4622202" indent="0">
              <a:buNone/>
              <a:defRPr sz="2300" b="1"/>
            </a:lvl8pPr>
            <a:lvl9pPr marL="5282516" indent="0">
              <a:buNone/>
              <a:defRPr sz="2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72382" y="3618444"/>
            <a:ext cx="2901255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3450" b="1"/>
            </a:lvl1pPr>
            <a:lvl2pPr marL="660315" indent="0">
              <a:buNone/>
              <a:defRPr sz="2900" b="1"/>
            </a:lvl2pPr>
            <a:lvl3pPr marL="1320629" indent="0">
              <a:buNone/>
              <a:defRPr sz="2600" b="1"/>
            </a:lvl3pPr>
            <a:lvl4pPr marL="1980944" indent="0">
              <a:buNone/>
              <a:defRPr sz="2300" b="1"/>
            </a:lvl4pPr>
            <a:lvl5pPr marL="2641258" indent="0">
              <a:buNone/>
              <a:defRPr sz="2300" b="1"/>
            </a:lvl5pPr>
            <a:lvl6pPr marL="3301572" indent="0">
              <a:buNone/>
              <a:defRPr sz="2300" b="1"/>
            </a:lvl6pPr>
            <a:lvl7pPr marL="3961887" indent="0">
              <a:buNone/>
              <a:defRPr sz="2300" b="1"/>
            </a:lvl7pPr>
            <a:lvl8pPr marL="4622202" indent="0">
              <a:buNone/>
              <a:defRPr sz="2300" b="1"/>
            </a:lvl8pPr>
            <a:lvl9pPr marL="5282516" indent="0">
              <a:buNone/>
              <a:defRPr sz="2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3471864" y="3618444"/>
            <a:ext cx="2915543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2382" y="660400"/>
            <a:ext cx="2211883" cy="2311399"/>
          </a:xfrm>
        </p:spPr>
        <p:txBody>
          <a:bodyPr anchor="b"/>
          <a:lstStyle>
            <a:lvl1pPr>
              <a:defRPr sz="46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2915544" y="1426282"/>
            <a:ext cx="3471863" cy="7039681"/>
          </a:xfrm>
        </p:spPr>
        <p:txBody>
          <a:bodyPr/>
          <a:lstStyle>
            <a:lvl1pPr>
              <a:defRPr sz="4600"/>
            </a:lvl1pPr>
            <a:lvl2pPr>
              <a:defRPr sz="4050"/>
            </a:lvl2pPr>
            <a:lvl3pPr>
              <a:defRPr sz="345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72382" y="2971802"/>
            <a:ext cx="2211883" cy="5505626"/>
          </a:xfrm>
        </p:spPr>
        <p:txBody>
          <a:bodyPr/>
          <a:lstStyle>
            <a:lvl1pPr marL="0" indent="0">
              <a:buNone/>
              <a:defRPr sz="2300"/>
            </a:lvl1pPr>
            <a:lvl2pPr marL="660315" indent="0">
              <a:buNone/>
              <a:defRPr sz="2000"/>
            </a:lvl2pPr>
            <a:lvl3pPr marL="1320629" indent="0">
              <a:buNone/>
              <a:defRPr sz="1750"/>
            </a:lvl3pPr>
            <a:lvl4pPr marL="1980944" indent="0">
              <a:buNone/>
              <a:defRPr sz="1450"/>
            </a:lvl4pPr>
            <a:lvl5pPr marL="2641258" indent="0">
              <a:buNone/>
              <a:defRPr sz="1450"/>
            </a:lvl5pPr>
            <a:lvl6pPr marL="3301572" indent="0">
              <a:buNone/>
              <a:defRPr sz="1450"/>
            </a:lvl6pPr>
            <a:lvl7pPr marL="3961887" indent="0">
              <a:buNone/>
              <a:defRPr sz="1450"/>
            </a:lvl7pPr>
            <a:lvl8pPr marL="4622202" indent="0">
              <a:buNone/>
              <a:defRPr sz="1450"/>
            </a:lvl8pPr>
            <a:lvl9pPr marL="5282516" indent="0">
              <a:buNone/>
              <a:defRPr sz="14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2382" y="660400"/>
            <a:ext cx="2211883" cy="2311399"/>
          </a:xfrm>
        </p:spPr>
        <p:txBody>
          <a:bodyPr anchor="b"/>
          <a:lstStyle>
            <a:lvl1pPr>
              <a:defRPr sz="46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915544" y="1426282"/>
            <a:ext cx="3471863" cy="7039681"/>
          </a:xfrm>
        </p:spPr>
        <p:txBody>
          <a:bodyPr/>
          <a:lstStyle>
            <a:lvl1pPr marL="0" indent="0">
              <a:buNone/>
              <a:defRPr sz="4600"/>
            </a:lvl1pPr>
            <a:lvl2pPr marL="660315" indent="0">
              <a:buNone/>
              <a:defRPr sz="4050"/>
            </a:lvl2pPr>
            <a:lvl3pPr marL="1320629" indent="0">
              <a:buNone/>
              <a:defRPr sz="3450"/>
            </a:lvl3pPr>
            <a:lvl4pPr marL="1980944" indent="0">
              <a:buNone/>
              <a:defRPr sz="2900"/>
            </a:lvl4pPr>
            <a:lvl5pPr marL="2641258" indent="0">
              <a:buNone/>
              <a:defRPr sz="2900"/>
            </a:lvl5pPr>
            <a:lvl6pPr marL="3301572" indent="0">
              <a:buNone/>
              <a:defRPr sz="2900"/>
            </a:lvl6pPr>
            <a:lvl7pPr marL="3961887" indent="0">
              <a:buNone/>
              <a:defRPr sz="2900"/>
            </a:lvl7pPr>
            <a:lvl8pPr marL="4622202" indent="0">
              <a:buNone/>
              <a:defRPr sz="2900"/>
            </a:lvl8pPr>
            <a:lvl9pPr marL="5282516" indent="0">
              <a:buNone/>
              <a:defRPr sz="29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72382" y="2971802"/>
            <a:ext cx="2211883" cy="5505626"/>
          </a:xfrm>
        </p:spPr>
        <p:txBody>
          <a:bodyPr/>
          <a:lstStyle>
            <a:lvl1pPr marL="0" indent="0">
              <a:buNone/>
              <a:defRPr sz="2300"/>
            </a:lvl1pPr>
            <a:lvl2pPr marL="660315" indent="0">
              <a:buNone/>
              <a:defRPr sz="2000"/>
            </a:lvl2pPr>
            <a:lvl3pPr marL="1320629" indent="0">
              <a:buNone/>
              <a:defRPr sz="1750"/>
            </a:lvl3pPr>
            <a:lvl4pPr marL="1980944" indent="0">
              <a:buNone/>
              <a:defRPr sz="1450"/>
            </a:lvl4pPr>
            <a:lvl5pPr marL="2641258" indent="0">
              <a:buNone/>
              <a:defRPr sz="1450"/>
            </a:lvl5pPr>
            <a:lvl6pPr marL="3301572" indent="0">
              <a:buNone/>
              <a:defRPr sz="1450"/>
            </a:lvl6pPr>
            <a:lvl7pPr marL="3961887" indent="0">
              <a:buNone/>
              <a:defRPr sz="1450"/>
            </a:lvl7pPr>
            <a:lvl8pPr marL="4622202" indent="0">
              <a:buNone/>
              <a:defRPr sz="1450"/>
            </a:lvl8pPr>
            <a:lvl9pPr marL="5282516" indent="0">
              <a:buNone/>
              <a:defRPr sz="14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1489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86AB6A-32A7-4846-B374-BEAD56C0CB1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2271714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884814-9F22-4948-BB1E-424AEC9DE20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629">
        <a:lnSpc>
          <a:spcPct val="90000"/>
        </a:lnSpc>
        <a:spcBef>
          <a:spcPts val="0"/>
        </a:spcBef>
        <a:buNone/>
        <a:defRPr sz="63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56" indent="-330156" algn="l" defTabSz="1320629">
        <a:lnSpc>
          <a:spcPct val="90000"/>
        </a:lnSpc>
        <a:spcBef>
          <a:spcPts val="1444"/>
        </a:spcBef>
        <a:buFont typeface="Arial"/>
        <a:buChar char="•"/>
        <a:defRPr sz="4050">
          <a:solidFill>
            <a:schemeClr val="tx1"/>
          </a:solidFill>
          <a:latin typeface="+mn-lt"/>
          <a:ea typeface="+mn-ea"/>
          <a:cs typeface="+mn-cs"/>
        </a:defRPr>
      </a:lvl1pPr>
      <a:lvl2pPr marL="990472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3450">
          <a:solidFill>
            <a:schemeClr val="tx1"/>
          </a:solidFill>
          <a:latin typeface="+mn-lt"/>
          <a:ea typeface="+mn-ea"/>
          <a:cs typeface="+mn-cs"/>
        </a:defRPr>
      </a:lvl2pPr>
      <a:lvl3pPr marL="1650786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3pPr>
      <a:lvl4pPr marL="2311101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2971416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3631730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6pPr>
      <a:lvl7pPr marL="4292044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7pPr>
      <a:lvl8pPr marL="4952359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8pPr>
      <a:lvl9pPr marL="5612673" indent="-330156" algn="l" defTabSz="132062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60315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2pPr>
      <a:lvl3pPr marL="1320629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1980944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2641258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3301572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6pPr>
      <a:lvl7pPr marL="3961887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7pPr>
      <a:lvl8pPr marL="4622202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8pPr>
      <a:lvl9pPr marL="5282516" algn="l" defTabSz="1320629">
        <a:defRPr sz="26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/>
        </p:blipFill>
        <p:spPr bwMode="auto">
          <a:xfrm>
            <a:off x="1263844" y="800522"/>
            <a:ext cx="4329839" cy="763813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 bwMode="auto">
          <a:xfrm>
            <a:off x="51918" y="6008188"/>
            <a:ext cx="6753693" cy="876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ru-RU" sz="2400" b="1">
                <a:solidFill>
                  <a:srgbClr val="24A23F"/>
                </a:solidFill>
                <a:latin typeface="SB Sans Display Semibold"/>
                <a:ea typeface="SB Sans Display"/>
                <a:cs typeface="SB Sans Display Semibold"/>
              </a:rPr>
              <a:t>Консультации</a:t>
            </a:r>
            <a:endParaRPr lang="ru-RU" sz="2400" b="1">
              <a:solidFill>
                <a:srgbClr val="24A23F"/>
              </a:solidFill>
              <a:latin typeface="SB Sans Display Semibold"/>
              <a:ea typeface="Calibri"/>
              <a:cs typeface="SB Sans Display Semibold"/>
            </a:endParaRPr>
          </a:p>
          <a:p>
            <a:pPr lvl="0" algn="ctr">
              <a:lnSpc>
                <a:spcPct val="107000"/>
              </a:lnSpc>
              <a:defRPr/>
            </a:pPr>
            <a:r>
              <a:rPr lang="ru-RU" sz="2400" b="1">
                <a:solidFill>
                  <a:srgbClr val="24A23F"/>
                </a:solidFill>
                <a:latin typeface="SB Sans Display Semibold"/>
                <a:ea typeface="SB Sans Display"/>
                <a:cs typeface="SB Sans Display Semibold"/>
              </a:rPr>
              <a:t>по вопросам образовательного кредита </a:t>
            </a:r>
            <a:endParaRPr lang="ru-RU" sz="2400" b="1">
              <a:solidFill>
                <a:srgbClr val="24A23F"/>
              </a:solidFill>
              <a:latin typeface="SB Sans Display Semibold"/>
              <a:ea typeface="Calibri"/>
              <a:cs typeface="SB Sans Display Semibold"/>
            </a:endParaRPr>
          </a:p>
        </p:txBody>
      </p:sp>
      <p:sp>
        <p:nvSpPr>
          <p:cNvPr id="20" name="Rectangle 26"/>
          <p:cNvSpPr/>
          <p:nvPr/>
        </p:nvSpPr>
        <p:spPr bwMode="auto">
          <a:xfrm flipH="0" flipV="0">
            <a:off x="601539" y="7372089"/>
            <a:ext cx="3601233" cy="1865855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  <a:defRPr/>
            </a:pPr>
            <a:endParaRPr lang="ru-RU" sz="2400" b="1">
              <a:solidFill>
                <a:srgbClr val="000000"/>
              </a:solidFill>
              <a:latin typeface="SB Sans Display Semibold"/>
              <a:ea typeface="Calibri"/>
              <a:cs typeface="SB Sans Display Semibold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defRPr/>
            </a:pPr>
            <a:r>
              <a:rPr lang="ru-RU" sz="2000" b="1">
                <a:solidFill>
                  <a:srgbClr val="000000"/>
                </a:solidFill>
                <a:latin typeface="SB Sans Display Semibold"/>
                <a:ea typeface="Calibri"/>
                <a:cs typeface="SB Sans Display Semibold"/>
              </a:rPr>
              <a:t>Цой Александр</a:t>
            </a:r>
            <a:endParaRPr sz="2000" b="1">
              <a:solidFill>
                <a:srgbClr val="000000"/>
              </a:solidFill>
              <a:latin typeface="SB Sans Display Semibold"/>
              <a:ea typeface="Calibri"/>
              <a:cs typeface="SB Sans Display Semibold"/>
            </a:endParaRPr>
          </a:p>
          <a:p>
            <a:pPr>
              <a:lnSpc>
                <a:spcPct val="107000"/>
              </a:lnSpc>
              <a:spcAft>
                <a:spcPts val="798"/>
              </a:spcAft>
              <a:defRPr/>
            </a:pPr>
            <a:r>
              <a:rPr lang="ru-RU" sz="1800" b="1">
                <a:solidFill>
                  <a:srgbClr val="000000"/>
                </a:solidFill>
                <a:latin typeface="SB Sans Display Semibold"/>
                <a:ea typeface="Calibri"/>
                <a:cs typeface="SB Sans Display Semibold"/>
              </a:rPr>
              <a:t>Константиненко </a:t>
            </a:r>
            <a:r>
              <a:rPr lang="ru-RU" sz="1800" b="1">
                <a:solidFill>
                  <a:srgbClr val="000000"/>
                </a:solidFill>
                <a:latin typeface="SB Sans Display Semibold"/>
                <a:ea typeface="Calibri"/>
                <a:cs typeface="SB Sans Display Semibold"/>
              </a:rPr>
              <a:t>Елена  </a:t>
            </a:r>
            <a:endParaRPr sz="1800" b="1">
              <a:solidFill>
                <a:srgbClr val="000000"/>
              </a:solidFill>
              <a:latin typeface="SB Sans Display Semibold"/>
              <a:ea typeface="Calibri"/>
              <a:cs typeface="SB Sans Display Semibold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defRPr/>
            </a:pPr>
            <a:endParaRPr lang="ru-RU" sz="2400">
              <a:solidFill>
                <a:srgbClr val="000000"/>
              </a:solidFill>
              <a:latin typeface="SB Sans Display Semibold"/>
              <a:ea typeface="Calibri"/>
              <a:cs typeface="SB Sans Display Semibold"/>
            </a:endParaRPr>
          </a:p>
        </p:txBody>
      </p:sp>
      <p:sp>
        <p:nvSpPr>
          <p:cNvPr id="21" name="Rectangle 27"/>
          <p:cNvSpPr/>
          <p:nvPr/>
        </p:nvSpPr>
        <p:spPr bwMode="auto">
          <a:xfrm flipH="0" flipV="0">
            <a:off x="3615616" y="8180797"/>
            <a:ext cx="2937843" cy="80923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ru-RU" sz="2800" b="1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rgbClr val="303335"/>
                </a:solidFill>
                <a:latin typeface="SB Sans Display"/>
                <a:ea typeface="SB Sans Display"/>
              </a:rPr>
              <a:t> </a:t>
            </a:r>
            <a:endParaRPr lang="ru-RU" sz="105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rgbClr val="303335"/>
                </a:solidFill>
                <a:latin typeface="SB Sans Display"/>
                <a:ea typeface="SB Sans Display"/>
              </a:rPr>
              <a:t> </a:t>
            </a:r>
            <a:endParaRPr lang="ru-RU" sz="105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rgbClr val="303335"/>
                </a:solidFill>
                <a:latin typeface="SB Sans Display"/>
                <a:ea typeface="SB Sans Display"/>
              </a:rPr>
              <a:t> </a:t>
            </a:r>
            <a:endParaRPr lang="ru-RU" sz="105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rgbClr val="303335"/>
                </a:solidFill>
                <a:latin typeface="SB Sans Display"/>
                <a:ea typeface="SB Sans Display"/>
              </a:rPr>
              <a:t> </a:t>
            </a:r>
            <a:endParaRPr lang="ru-RU" sz="105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600" b="1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endParaRPr lang="ru-RU" sz="105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22" name="Shape 28"/>
          <p:cNvSpPr/>
          <p:nvPr/>
        </p:nvSpPr>
        <p:spPr bwMode="auto">
          <a:xfrm>
            <a:off x="3514845" y="8013525"/>
            <a:ext cx="3002084" cy="813104"/>
          </a:xfrm>
          <a:custGeom>
            <a:avLst/>
            <a:gdLst/>
            <a:ahLst/>
            <a:cxnLst/>
            <a:rect l="0" t="0" r="0" b="0"/>
            <a:pathLst>
              <a:path w="2332927" h="368338" fill="norm" stroke="1" extrusionOk="0">
                <a:moveTo>
                  <a:pt x="2148764" y="0"/>
                </a:moveTo>
                <a:lnTo>
                  <a:pt x="184175" y="0"/>
                </a:lnTo>
                <a:cubicBezTo>
                  <a:pt x="82461" y="0"/>
                  <a:pt x="0" y="82461"/>
                  <a:pt x="0" y="184176"/>
                </a:cubicBezTo>
                <a:cubicBezTo>
                  <a:pt x="0" y="285890"/>
                  <a:pt x="82461" y="368338"/>
                  <a:pt x="184175" y="368338"/>
                </a:cubicBezTo>
                <a:lnTo>
                  <a:pt x="2148764" y="368338"/>
                </a:lnTo>
                <a:cubicBezTo>
                  <a:pt x="2250478" y="368338"/>
                  <a:pt x="2332927" y="285890"/>
                  <a:pt x="2332927" y="184176"/>
                </a:cubicBezTo>
                <a:cubicBezTo>
                  <a:pt x="2332927" y="82461"/>
                  <a:pt x="2250478" y="0"/>
                  <a:pt x="2148764" y="0"/>
                </a:cubicBezTo>
                <a:close/>
              </a:path>
            </a:pathLst>
          </a:custGeom>
          <a:ln w="5118" cap="flat">
            <a:miter lim="127000"/>
          </a:ln>
        </p:spPr>
        <p:style>
          <a:lnRef idx="1">
            <a:srgbClr val="3C9F44"/>
          </a:lnRef>
          <a:fillRef idx="0">
            <a:srgbClr val="000000">
              <a:alpha val="0"/>
            </a:srgbClr>
          </a:fillRef>
          <a:effectRef idx="0">
            <a:srgbClr val="000000"/>
          </a:effectRef>
          <a:fontRef idx="none"/>
        </p:style>
        <p:txBody>
          <a:bodyPr/>
          <a:lstStyle/>
          <a:p>
            <a:pPr>
              <a:defRPr/>
            </a:pPr>
            <a:endParaRPr lang="ru-RU" sz="2400">
              <a:latin typeface="SB Sans Display Semibold"/>
              <a:cs typeface="SB Sans Display Semibold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51917" y="7009291"/>
            <a:ext cx="6501899" cy="874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defRPr/>
            </a:pPr>
            <a:endParaRPr lang="ru-RU" sz="2400" b="1">
              <a:solidFill>
                <a:srgbClr val="000000"/>
              </a:solidFill>
              <a:latin typeface="Calibri"/>
              <a:ea typeface="Calibri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defRPr/>
            </a:pPr>
            <a:endParaRPr lang="ru-RU" sz="2400" b="1">
              <a:solidFill>
                <a:srgbClr val="000000"/>
              </a:solidFill>
              <a:latin typeface="Calibri"/>
              <a:ea typeface="Calibri"/>
            </a:endParaRPr>
          </a:p>
        </p:txBody>
      </p:sp>
      <p:grpSp>
        <p:nvGrpSpPr>
          <p:cNvPr id="26" name="Group 285"/>
          <p:cNvGrpSpPr/>
          <p:nvPr/>
        </p:nvGrpSpPr>
        <p:grpSpPr bwMode="auto">
          <a:xfrm>
            <a:off x="0" y="9021171"/>
            <a:ext cx="6858000" cy="884830"/>
            <a:chOff x="0" y="643422"/>
            <a:chExt cx="7696200" cy="972312"/>
          </a:xfrm>
        </p:grpSpPr>
        <p:pic>
          <p:nvPicPr>
            <p:cNvPr id="27" name="Picture 354"/>
            <p:cNvPicPr/>
            <p:nvPr/>
          </p:nvPicPr>
          <p:blipFill>
            <a:blip r:embed="rId3"/>
            <a:stretch/>
          </p:blipFill>
          <p:spPr bwMode="auto">
            <a:xfrm>
              <a:off x="0" y="643422"/>
              <a:ext cx="7696200" cy="972312"/>
            </a:xfrm>
            <a:prstGeom prst="rect">
              <a:avLst/>
            </a:prstGeom>
          </p:spPr>
        </p:pic>
        <p:sp>
          <p:nvSpPr>
            <p:cNvPr id="28" name="Rectangle 35"/>
            <p:cNvSpPr/>
            <p:nvPr/>
          </p:nvSpPr>
          <p:spPr bwMode="auto">
            <a:xfrm>
              <a:off x="431968" y="1135660"/>
              <a:ext cx="5355328" cy="12950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ru-RU" sz="700">
                  <a:solidFill>
                    <a:srgbClr val="303335"/>
                  </a:solidFill>
                  <a:latin typeface="SB Sans Display"/>
                  <a:ea typeface="SB Sans Display"/>
                </a:rPr>
                <a:t>Генеральная лицензия Банка России на осуществление банковских операций № 1481 от 11.08.2015 </a:t>
              </a:r>
              <a:endParaRPr lang="ru-RU" sz="1100">
                <a:solidFill>
                  <a:srgbClr val="000000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 bwMode="auto">
          <a:xfrm flipH="0" flipV="0">
            <a:off x="3302688" y="7319896"/>
            <a:ext cx="3045105" cy="265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r>
              <a:rPr lang="en-US" sz="2000">
                <a:latin typeface="SB Sans Display Semibold"/>
                <a:cs typeface="SB Sans Display Semibold"/>
              </a:rPr>
              <a:t>  8-</a:t>
            </a:r>
            <a:r>
              <a:rPr lang="ru-RU" sz="2000">
                <a:latin typeface="SB Sans Display Semibold"/>
                <a:cs typeface="SB Sans Display Semibold"/>
              </a:rPr>
              <a:t>920-089-92-93</a:t>
            </a:r>
            <a:endParaRPr lang="ru-RU" sz="2000">
              <a:latin typeface="SB Sans Display Semibold"/>
              <a:cs typeface="SB Sans Display Semibold"/>
            </a:endParaRPr>
          </a:p>
          <a:p>
            <a:pPr>
              <a:defRPr/>
            </a:pPr>
            <a:endParaRPr lang="ru-RU" sz="2000">
              <a:latin typeface="SB Sans Display Semibold"/>
              <a:cs typeface="SB Sans Display Semibold"/>
            </a:endParaRPr>
          </a:p>
          <a:p>
            <a:pPr>
              <a:defRPr/>
            </a:pPr>
            <a:r>
              <a:rPr lang="ru-RU" sz="2000">
                <a:latin typeface="SB Sans Display Semibold"/>
                <a:cs typeface="SB Sans Display Semibold"/>
              </a:rPr>
              <a:t>   8-911-241-03-37</a:t>
            </a:r>
            <a:endParaRPr sz="2000">
              <a:latin typeface="SB Sans Display Semibold"/>
              <a:cs typeface="SB Sans Display Semibold"/>
            </a:endParaRPr>
          </a:p>
          <a:p>
            <a:pPr>
              <a:defRPr/>
            </a:pPr>
            <a:endParaRPr lang="ru-RU" sz="2000">
              <a:latin typeface="SB Sans Display Semibold"/>
              <a:cs typeface="SB Sans Display Semibold"/>
            </a:endParaRPr>
          </a:p>
          <a:p>
            <a:pPr>
              <a:defRPr/>
            </a:pPr>
            <a:endParaRPr lang="ru-RU" sz="2000">
              <a:latin typeface="SB Sans Display Semibold"/>
              <a:cs typeface="SB Sans Display Semibold"/>
            </a:endParaRPr>
          </a:p>
          <a:p>
            <a:pPr>
              <a:defRPr/>
            </a:pPr>
            <a:endParaRPr lang="ru-RU" sz="2000">
              <a:latin typeface="SB Sans Display Semibold"/>
              <a:cs typeface="SB Sans Display Semibold"/>
            </a:endParaRPr>
          </a:p>
          <a:p>
            <a:pPr>
              <a:defRPr/>
            </a:pPr>
            <a:endParaRPr lang="ru-RU" sz="2400">
              <a:latin typeface="SB Sans Display Semibold"/>
              <a:cs typeface="SB Sans Display Semibold"/>
            </a:endParaRPr>
          </a:p>
        </p:txBody>
      </p:sp>
      <p:pic>
        <p:nvPicPr>
          <p:cNvPr id="31015154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1919383" y="1500513"/>
            <a:ext cx="3674299" cy="44363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Liberation Sans"/>
        <a:cs typeface="Liberation Sans"/>
      </a:majorFont>
      <a:minorFont>
        <a:latin typeface="Calibri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Р7-Офис/2026.2.1.2288</Application>
  <DocSecurity>0</DocSecurity>
  <PresentationFormat>Лист A4 (210x297 мм)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>ПАО Сбербанк России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Степанова Елена Евгеньевна</dc:creator>
  <cp:keywords/>
  <dc:description/>
  <dc:identifier/>
  <dc:language/>
  <cp:lastModifiedBy>02098137@omega.sbrf.ru</cp:lastModifiedBy>
  <cp:revision>15</cp:revision>
  <dcterms:created xsi:type="dcterms:W3CDTF">2026-03-13T12:02:02Z</dcterms:created>
  <dcterms:modified xsi:type="dcterms:W3CDTF">2026-08-03T09:03:48Z</dcterms:modified>
  <cp:category/>
  <cp:contentStatus/>
  <cp:version/>
</cp:coreProperties>
</file>